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81" r:id="rId4"/>
    <p:sldId id="282" r:id="rId5"/>
    <p:sldId id="283" r:id="rId6"/>
    <p:sldId id="289" r:id="rId7"/>
    <p:sldId id="290" r:id="rId8"/>
    <p:sldId id="285" r:id="rId9"/>
    <p:sldId id="287" r:id="rId10"/>
    <p:sldId id="288" r:id="rId11"/>
    <p:sldId id="28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0FF6CF-6EBB-492A-983D-1D58BC09D8C4}" v="10" dt="2023-10-07T10:18:15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ábor Molnár" userId="4e7c3ee4-2d18-4931-86a7-2ab159f664f7" providerId="ADAL" clId="{B50FF6CF-6EBB-492A-983D-1D58BC09D8C4}"/>
    <pc:docChg chg="undo custSel addSld delSld modSld">
      <pc:chgData name="Gábor Molnár" userId="4e7c3ee4-2d18-4931-86a7-2ab159f664f7" providerId="ADAL" clId="{B50FF6CF-6EBB-492A-983D-1D58BC09D8C4}" dt="2023-10-09T11:28:51.281" v="3098"/>
      <pc:docMkLst>
        <pc:docMk/>
      </pc:docMkLst>
      <pc:sldChg chg="modSp del mod">
        <pc:chgData name="Gábor Molnár" userId="4e7c3ee4-2d18-4931-86a7-2ab159f664f7" providerId="ADAL" clId="{B50FF6CF-6EBB-492A-983D-1D58BC09D8C4}" dt="2023-10-06T07:07:04.491" v="23" actId="2696"/>
        <pc:sldMkLst>
          <pc:docMk/>
          <pc:sldMk cId="2456361185" sldId="257"/>
        </pc:sldMkLst>
        <pc:spChg chg="mod">
          <ac:chgData name="Gábor Molnár" userId="4e7c3ee4-2d18-4931-86a7-2ab159f664f7" providerId="ADAL" clId="{B50FF6CF-6EBB-492A-983D-1D58BC09D8C4}" dt="2023-10-06T07:06:54.027" v="20" actId="20577"/>
          <ac:spMkLst>
            <pc:docMk/>
            <pc:sldMk cId="2456361185" sldId="257"/>
            <ac:spMk id="2" creationId="{079A68F2-665A-C12B-4B19-579B028415DF}"/>
          </ac:spMkLst>
        </pc:spChg>
        <pc:spChg chg="mod">
          <ac:chgData name="Gábor Molnár" userId="4e7c3ee4-2d18-4931-86a7-2ab159f664f7" providerId="ADAL" clId="{B50FF6CF-6EBB-492A-983D-1D58BC09D8C4}" dt="2023-10-06T07:06:59.082" v="22" actId="20577"/>
          <ac:spMkLst>
            <pc:docMk/>
            <pc:sldMk cId="2456361185" sldId="257"/>
            <ac:spMk id="3" creationId="{38A9BA11-9456-3642-8B03-E84D039441BE}"/>
          </ac:spMkLst>
        </pc:spChg>
      </pc:sldChg>
      <pc:sldChg chg="modSp mod">
        <pc:chgData name="Gábor Molnár" userId="4e7c3ee4-2d18-4931-86a7-2ab159f664f7" providerId="ADAL" clId="{B50FF6CF-6EBB-492A-983D-1D58BC09D8C4}" dt="2023-10-09T11:00:56.888" v="3060" actId="20577"/>
        <pc:sldMkLst>
          <pc:docMk/>
          <pc:sldMk cId="3621317826" sldId="258"/>
        </pc:sldMkLst>
        <pc:spChg chg="mod">
          <ac:chgData name="Gábor Molnár" userId="4e7c3ee4-2d18-4931-86a7-2ab159f664f7" providerId="ADAL" clId="{B50FF6CF-6EBB-492A-983D-1D58BC09D8C4}" dt="2023-10-06T09:50:56.704" v="143" actId="20577"/>
          <ac:spMkLst>
            <pc:docMk/>
            <pc:sldMk cId="3621317826" sldId="258"/>
            <ac:spMk id="2" creationId="{CD86CA32-7434-35C1-BC62-81E5DCA24378}"/>
          </ac:spMkLst>
        </pc:spChg>
        <pc:spChg chg="mod">
          <ac:chgData name="Gábor Molnár" userId="4e7c3ee4-2d18-4931-86a7-2ab159f664f7" providerId="ADAL" clId="{B50FF6CF-6EBB-492A-983D-1D58BC09D8C4}" dt="2023-10-09T11:00:56.888" v="3060" actId="20577"/>
          <ac:spMkLst>
            <pc:docMk/>
            <pc:sldMk cId="3621317826" sldId="258"/>
            <ac:spMk id="3" creationId="{6CC69516-AF48-0672-FA65-CEFE6B0D7E1D}"/>
          </ac:spMkLst>
        </pc:spChg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4162356931" sldId="259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1406945504" sldId="260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2906268291" sldId="261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812583854" sldId="262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1447346537" sldId="263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4202671744" sldId="264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2572662522" sldId="265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2069816701" sldId="266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3537089397" sldId="267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3261251784" sldId="268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1283149560" sldId="269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3759395603" sldId="270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2751711630" sldId="271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3016254377" sldId="272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110244585" sldId="273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4286099715" sldId="274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4187327735" sldId="275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2221741216" sldId="276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3272732881" sldId="277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2671771124" sldId="278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1623911899" sldId="279"/>
        </pc:sldMkLst>
      </pc:sldChg>
      <pc:sldChg chg="modSp mod">
        <pc:chgData name="Gábor Molnár" userId="4e7c3ee4-2d18-4931-86a7-2ab159f664f7" providerId="ADAL" clId="{B50FF6CF-6EBB-492A-983D-1D58BC09D8C4}" dt="2023-10-09T11:28:51.281" v="3098"/>
        <pc:sldMkLst>
          <pc:docMk/>
          <pc:sldMk cId="412647616" sldId="280"/>
        </pc:sldMkLst>
        <pc:spChg chg="mod">
          <ac:chgData name="Gábor Molnár" userId="4e7c3ee4-2d18-4931-86a7-2ab159f664f7" providerId="ADAL" clId="{B50FF6CF-6EBB-492A-983D-1D58BC09D8C4}" dt="2023-10-09T11:28:51.281" v="3098"/>
          <ac:spMkLst>
            <pc:docMk/>
            <pc:sldMk cId="412647616" sldId="280"/>
            <ac:spMk id="3" creationId="{C3A619FE-A21A-55CA-B215-2A20473E6235}"/>
          </ac:spMkLst>
        </pc:spChg>
      </pc:sldChg>
      <pc:sldChg chg="addSp delSp modSp new mod">
        <pc:chgData name="Gábor Molnár" userId="4e7c3ee4-2d18-4931-86a7-2ab159f664f7" providerId="ADAL" clId="{B50FF6CF-6EBB-492A-983D-1D58BC09D8C4}" dt="2023-10-07T09:37:00.084" v="863" actId="255"/>
        <pc:sldMkLst>
          <pc:docMk/>
          <pc:sldMk cId="407233396" sldId="281"/>
        </pc:sldMkLst>
        <pc:spChg chg="mod">
          <ac:chgData name="Gábor Molnár" userId="4e7c3ee4-2d18-4931-86a7-2ab159f664f7" providerId="ADAL" clId="{B50FF6CF-6EBB-492A-983D-1D58BC09D8C4}" dt="2023-10-06T09:51:38.688" v="157" actId="20577"/>
          <ac:spMkLst>
            <pc:docMk/>
            <pc:sldMk cId="407233396" sldId="281"/>
            <ac:spMk id="2" creationId="{C4DDABB4-F52F-5AE0-1257-82220B059F2E}"/>
          </ac:spMkLst>
        </pc:spChg>
        <pc:spChg chg="mod">
          <ac:chgData name="Gábor Molnár" userId="4e7c3ee4-2d18-4931-86a7-2ab159f664f7" providerId="ADAL" clId="{B50FF6CF-6EBB-492A-983D-1D58BC09D8C4}" dt="2023-10-07T09:37:00.084" v="863" actId="255"/>
          <ac:spMkLst>
            <pc:docMk/>
            <pc:sldMk cId="407233396" sldId="281"/>
            <ac:spMk id="3" creationId="{84D5160D-1F5D-6B94-D8F7-C75BA3D4A190}"/>
          </ac:spMkLst>
        </pc:spChg>
        <pc:spChg chg="add del">
          <ac:chgData name="Gábor Molnár" userId="4e7c3ee4-2d18-4931-86a7-2ab159f664f7" providerId="ADAL" clId="{B50FF6CF-6EBB-492A-983D-1D58BC09D8C4}" dt="2023-10-07T09:36:23.906" v="857"/>
          <ac:spMkLst>
            <pc:docMk/>
            <pc:sldMk cId="407233396" sldId="281"/>
            <ac:spMk id="4" creationId="{BD217B33-838F-8789-99DF-4B1D2964837F}"/>
          </ac:spMkLst>
        </pc:spChg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3311272672" sldId="281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2232166076" sldId="282"/>
        </pc:sldMkLst>
      </pc:sldChg>
      <pc:sldChg chg="addSp delSp modSp new mod">
        <pc:chgData name="Gábor Molnár" userId="4e7c3ee4-2d18-4931-86a7-2ab159f664f7" providerId="ADAL" clId="{B50FF6CF-6EBB-492A-983D-1D58BC09D8C4}" dt="2023-10-07T10:04:02.566" v="932" actId="20577"/>
        <pc:sldMkLst>
          <pc:docMk/>
          <pc:sldMk cId="2769794483" sldId="282"/>
        </pc:sldMkLst>
        <pc:spChg chg="mod">
          <ac:chgData name="Gábor Molnár" userId="4e7c3ee4-2d18-4931-86a7-2ab159f664f7" providerId="ADAL" clId="{B50FF6CF-6EBB-492A-983D-1D58BC09D8C4}" dt="2023-10-06T09:57:39.375" v="639" actId="20577"/>
          <ac:spMkLst>
            <pc:docMk/>
            <pc:sldMk cId="2769794483" sldId="282"/>
            <ac:spMk id="2" creationId="{1BEF5E6C-7E60-EF21-4485-6F83DA2147C9}"/>
          </ac:spMkLst>
        </pc:spChg>
        <pc:spChg chg="mod">
          <ac:chgData name="Gábor Molnár" userId="4e7c3ee4-2d18-4931-86a7-2ab159f664f7" providerId="ADAL" clId="{B50FF6CF-6EBB-492A-983D-1D58BC09D8C4}" dt="2023-10-07T10:04:02.566" v="932" actId="20577"/>
          <ac:spMkLst>
            <pc:docMk/>
            <pc:sldMk cId="2769794483" sldId="282"/>
            <ac:spMk id="3" creationId="{288B6B84-2BC7-E657-5018-4868CA4534F4}"/>
          </ac:spMkLst>
        </pc:spChg>
        <pc:spChg chg="add del">
          <ac:chgData name="Gábor Molnár" userId="4e7c3ee4-2d18-4931-86a7-2ab159f664f7" providerId="ADAL" clId="{B50FF6CF-6EBB-492A-983D-1D58BC09D8C4}" dt="2023-10-07T10:02:05.066" v="889"/>
          <ac:spMkLst>
            <pc:docMk/>
            <pc:sldMk cId="2769794483" sldId="282"/>
            <ac:spMk id="4" creationId="{314C2BED-217E-9368-B4B4-06EB1C2E4574}"/>
          </ac:spMkLst>
        </pc:spChg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37563899" sldId="283"/>
        </pc:sldMkLst>
      </pc:sldChg>
      <pc:sldChg chg="modSp add mod">
        <pc:chgData name="Gábor Molnár" userId="4e7c3ee4-2d18-4931-86a7-2ab159f664f7" providerId="ADAL" clId="{B50FF6CF-6EBB-492A-983D-1D58BC09D8C4}" dt="2023-10-09T10:58:57.123" v="3033" actId="20577"/>
        <pc:sldMkLst>
          <pc:docMk/>
          <pc:sldMk cId="3701328924" sldId="283"/>
        </pc:sldMkLst>
        <pc:spChg chg="mod">
          <ac:chgData name="Gábor Molnár" userId="4e7c3ee4-2d18-4931-86a7-2ab159f664f7" providerId="ADAL" clId="{B50FF6CF-6EBB-492A-983D-1D58BC09D8C4}" dt="2023-10-07T10:04:22.644" v="939" actId="20577"/>
          <ac:spMkLst>
            <pc:docMk/>
            <pc:sldMk cId="3701328924" sldId="283"/>
            <ac:spMk id="2" creationId="{1BEF5E6C-7E60-EF21-4485-6F83DA2147C9}"/>
          </ac:spMkLst>
        </pc:spChg>
        <pc:spChg chg="mod">
          <ac:chgData name="Gábor Molnár" userId="4e7c3ee4-2d18-4931-86a7-2ab159f664f7" providerId="ADAL" clId="{B50FF6CF-6EBB-492A-983D-1D58BC09D8C4}" dt="2023-10-09T10:58:57.123" v="3033" actId="20577"/>
          <ac:spMkLst>
            <pc:docMk/>
            <pc:sldMk cId="3701328924" sldId="283"/>
            <ac:spMk id="3" creationId="{288B6B84-2BC7-E657-5018-4868CA4534F4}"/>
          </ac:spMkLst>
        </pc:spChg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1097899137" sldId="284"/>
        </pc:sldMkLst>
      </pc:sldChg>
      <pc:sldChg chg="modSp new del mod">
        <pc:chgData name="Gábor Molnár" userId="4e7c3ee4-2d18-4931-86a7-2ab159f664f7" providerId="ADAL" clId="{B50FF6CF-6EBB-492A-983D-1D58BC09D8C4}" dt="2023-10-07T15:35:16.550" v="1555" actId="2696"/>
        <pc:sldMkLst>
          <pc:docMk/>
          <pc:sldMk cId="1292494194" sldId="284"/>
        </pc:sldMkLst>
        <pc:spChg chg="mod">
          <ac:chgData name="Gábor Molnár" userId="4e7c3ee4-2d18-4931-86a7-2ab159f664f7" providerId="ADAL" clId="{B50FF6CF-6EBB-492A-983D-1D58BC09D8C4}" dt="2023-10-07T15:12:58.961" v="1338" actId="20577"/>
          <ac:spMkLst>
            <pc:docMk/>
            <pc:sldMk cId="1292494194" sldId="284"/>
            <ac:spMk id="2" creationId="{BA706D53-A392-73DF-A5B4-83493E268A11}"/>
          </ac:spMkLst>
        </pc:spChg>
        <pc:spChg chg="mod">
          <ac:chgData name="Gábor Molnár" userId="4e7c3ee4-2d18-4931-86a7-2ab159f664f7" providerId="ADAL" clId="{B50FF6CF-6EBB-492A-983D-1D58BC09D8C4}" dt="2023-10-07T15:29:17.147" v="1454" actId="108"/>
          <ac:spMkLst>
            <pc:docMk/>
            <pc:sldMk cId="1292494194" sldId="284"/>
            <ac:spMk id="3" creationId="{8B3195F5-E38F-B9E1-FAE6-88095DEBFA3F}"/>
          </ac:spMkLst>
        </pc:spChg>
      </pc:sldChg>
      <pc:sldChg chg="modSp add mod">
        <pc:chgData name="Gábor Molnár" userId="4e7c3ee4-2d18-4931-86a7-2ab159f664f7" providerId="ADAL" clId="{B50FF6CF-6EBB-492A-983D-1D58BC09D8C4}" dt="2023-10-07T15:42:42.068" v="1692" actId="255"/>
        <pc:sldMkLst>
          <pc:docMk/>
          <pc:sldMk cId="1523200688" sldId="285"/>
        </pc:sldMkLst>
        <pc:spChg chg="mod">
          <ac:chgData name="Gábor Molnár" userId="4e7c3ee4-2d18-4931-86a7-2ab159f664f7" providerId="ADAL" clId="{B50FF6CF-6EBB-492A-983D-1D58BC09D8C4}" dt="2023-10-07T15:29:29.947" v="1456"/>
          <ac:spMkLst>
            <pc:docMk/>
            <pc:sldMk cId="1523200688" sldId="285"/>
            <ac:spMk id="2" creationId="{1BEF5E6C-7E60-EF21-4485-6F83DA2147C9}"/>
          </ac:spMkLst>
        </pc:spChg>
        <pc:spChg chg="mod">
          <ac:chgData name="Gábor Molnár" userId="4e7c3ee4-2d18-4931-86a7-2ab159f664f7" providerId="ADAL" clId="{B50FF6CF-6EBB-492A-983D-1D58BC09D8C4}" dt="2023-10-07T15:42:42.068" v="1692" actId="255"/>
          <ac:spMkLst>
            <pc:docMk/>
            <pc:sldMk cId="1523200688" sldId="285"/>
            <ac:spMk id="3" creationId="{288B6B84-2BC7-E657-5018-4868CA4534F4}"/>
          </ac:spMkLst>
        </pc:spChg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3570744468" sldId="285"/>
        </pc:sldMkLst>
      </pc:sldChg>
      <pc:sldChg chg="del">
        <pc:chgData name="Gábor Molnár" userId="4e7c3ee4-2d18-4931-86a7-2ab159f664f7" providerId="ADAL" clId="{B50FF6CF-6EBB-492A-983D-1D58BC09D8C4}" dt="2023-10-06T09:50:27.011" v="129" actId="2696"/>
        <pc:sldMkLst>
          <pc:docMk/>
          <pc:sldMk cId="2105240736" sldId="286"/>
        </pc:sldMkLst>
      </pc:sldChg>
      <pc:sldChg chg="modSp new del mod">
        <pc:chgData name="Gábor Molnár" userId="4e7c3ee4-2d18-4931-86a7-2ab159f664f7" providerId="ADAL" clId="{B50FF6CF-6EBB-492A-983D-1D58BC09D8C4}" dt="2023-10-07T15:38:08.623" v="1599" actId="2696"/>
        <pc:sldMkLst>
          <pc:docMk/>
          <pc:sldMk cId="2434350051" sldId="286"/>
        </pc:sldMkLst>
        <pc:spChg chg="mod">
          <ac:chgData name="Gábor Molnár" userId="4e7c3ee4-2d18-4931-86a7-2ab159f664f7" providerId="ADAL" clId="{B50FF6CF-6EBB-492A-983D-1D58BC09D8C4}" dt="2023-10-07T15:37:53.198" v="1597" actId="20577"/>
          <ac:spMkLst>
            <pc:docMk/>
            <pc:sldMk cId="2434350051" sldId="286"/>
            <ac:spMk id="2" creationId="{1199389C-338B-FE36-DBB9-D75DEC127E7B}"/>
          </ac:spMkLst>
        </pc:spChg>
      </pc:sldChg>
      <pc:sldChg chg="modSp add mod">
        <pc:chgData name="Gábor Molnár" userId="4e7c3ee4-2d18-4931-86a7-2ab159f664f7" providerId="ADAL" clId="{B50FF6CF-6EBB-492A-983D-1D58BC09D8C4}" dt="2023-10-08T09:51:00.357" v="1829" actId="255"/>
        <pc:sldMkLst>
          <pc:docMk/>
          <pc:sldMk cId="3780399780" sldId="287"/>
        </pc:sldMkLst>
        <pc:spChg chg="mod">
          <ac:chgData name="Gábor Molnár" userId="4e7c3ee4-2d18-4931-86a7-2ab159f664f7" providerId="ADAL" clId="{B50FF6CF-6EBB-492A-983D-1D58BC09D8C4}" dt="2023-10-08T09:51:00.357" v="1829" actId="255"/>
          <ac:spMkLst>
            <pc:docMk/>
            <pc:sldMk cId="3780399780" sldId="287"/>
            <ac:spMk id="3" creationId="{288B6B84-2BC7-E657-5018-4868CA4534F4}"/>
          </ac:spMkLst>
        </pc:spChg>
      </pc:sldChg>
      <pc:sldChg chg="modSp add mod">
        <pc:chgData name="Gábor Molnár" userId="4e7c3ee4-2d18-4931-86a7-2ab159f664f7" providerId="ADAL" clId="{B50FF6CF-6EBB-492A-983D-1D58BC09D8C4}" dt="2023-10-08T10:00:02.540" v="2158" actId="255"/>
        <pc:sldMkLst>
          <pc:docMk/>
          <pc:sldMk cId="2316066874" sldId="288"/>
        </pc:sldMkLst>
        <pc:spChg chg="mod">
          <ac:chgData name="Gábor Molnár" userId="4e7c3ee4-2d18-4931-86a7-2ab159f664f7" providerId="ADAL" clId="{B50FF6CF-6EBB-492A-983D-1D58BC09D8C4}" dt="2023-10-08T10:00:02.540" v="2158" actId="255"/>
          <ac:spMkLst>
            <pc:docMk/>
            <pc:sldMk cId="2316066874" sldId="288"/>
            <ac:spMk id="3" creationId="{288B6B84-2BC7-E657-5018-4868CA4534F4}"/>
          </ac:spMkLst>
        </pc:spChg>
      </pc:sldChg>
      <pc:sldChg chg="modSp new del mod">
        <pc:chgData name="Gábor Molnár" userId="4e7c3ee4-2d18-4931-86a7-2ab159f664f7" providerId="ADAL" clId="{B50FF6CF-6EBB-492A-983D-1D58BC09D8C4}" dt="2023-10-08T09:51:27.040" v="1834" actId="2696"/>
        <pc:sldMkLst>
          <pc:docMk/>
          <pc:sldMk cId="3330508051" sldId="288"/>
        </pc:sldMkLst>
        <pc:spChg chg="mod">
          <ac:chgData name="Gábor Molnár" userId="4e7c3ee4-2d18-4931-86a7-2ab159f664f7" providerId="ADAL" clId="{B50FF6CF-6EBB-492A-983D-1D58BC09D8C4}" dt="2023-10-08T09:51:22.713" v="1833" actId="20577"/>
          <ac:spMkLst>
            <pc:docMk/>
            <pc:sldMk cId="3330508051" sldId="288"/>
            <ac:spMk id="2" creationId="{4552B202-C64A-7590-D903-9036DA5A7526}"/>
          </ac:spMkLst>
        </pc:spChg>
      </pc:sldChg>
      <pc:sldChg chg="modSp add mod">
        <pc:chgData name="Gábor Molnár" userId="4e7c3ee4-2d18-4931-86a7-2ab159f664f7" providerId="ADAL" clId="{B50FF6CF-6EBB-492A-983D-1D58BC09D8C4}" dt="2023-10-09T11:13:11.058" v="3093" actId="20577"/>
        <pc:sldMkLst>
          <pc:docMk/>
          <pc:sldMk cId="4280594678" sldId="289"/>
        </pc:sldMkLst>
        <pc:spChg chg="mod">
          <ac:chgData name="Gábor Molnár" userId="4e7c3ee4-2d18-4931-86a7-2ab159f664f7" providerId="ADAL" clId="{B50FF6CF-6EBB-492A-983D-1D58BC09D8C4}" dt="2023-10-09T11:13:11.058" v="3093" actId="20577"/>
          <ac:spMkLst>
            <pc:docMk/>
            <pc:sldMk cId="4280594678" sldId="289"/>
            <ac:spMk id="2" creationId="{1BEF5E6C-7E60-EF21-4485-6F83DA2147C9}"/>
          </ac:spMkLst>
        </pc:spChg>
        <pc:spChg chg="mod">
          <ac:chgData name="Gábor Molnár" userId="4e7c3ee4-2d18-4931-86a7-2ab159f664f7" providerId="ADAL" clId="{B50FF6CF-6EBB-492A-983D-1D58BC09D8C4}" dt="2023-10-09T10:47:57.575" v="2621" actId="20577"/>
          <ac:spMkLst>
            <pc:docMk/>
            <pc:sldMk cId="4280594678" sldId="289"/>
            <ac:spMk id="3" creationId="{288B6B84-2BC7-E657-5018-4868CA4534F4}"/>
          </ac:spMkLst>
        </pc:spChg>
      </pc:sldChg>
      <pc:sldChg chg="new del">
        <pc:chgData name="Gábor Molnár" userId="4e7c3ee4-2d18-4931-86a7-2ab159f664f7" providerId="ADAL" clId="{B50FF6CF-6EBB-492A-983D-1D58BC09D8C4}" dt="2023-10-08T10:16:00.416" v="2542" actId="2696"/>
        <pc:sldMkLst>
          <pc:docMk/>
          <pc:sldMk cId="3171564901" sldId="290"/>
        </pc:sldMkLst>
      </pc:sldChg>
      <pc:sldChg chg="modSp add mod">
        <pc:chgData name="Gábor Molnár" userId="4e7c3ee4-2d18-4931-86a7-2ab159f664f7" providerId="ADAL" clId="{B50FF6CF-6EBB-492A-983D-1D58BC09D8C4}" dt="2023-10-09T11:13:16.660" v="3094"/>
        <pc:sldMkLst>
          <pc:docMk/>
          <pc:sldMk cId="3977784937" sldId="290"/>
        </pc:sldMkLst>
        <pc:spChg chg="mod">
          <ac:chgData name="Gábor Molnár" userId="4e7c3ee4-2d18-4931-86a7-2ab159f664f7" providerId="ADAL" clId="{B50FF6CF-6EBB-492A-983D-1D58BC09D8C4}" dt="2023-10-09T11:13:16.660" v="3094"/>
          <ac:spMkLst>
            <pc:docMk/>
            <pc:sldMk cId="3977784937" sldId="290"/>
            <ac:spMk id="2" creationId="{1BEF5E6C-7E60-EF21-4485-6F83DA2147C9}"/>
          </ac:spMkLst>
        </pc:spChg>
        <pc:spChg chg="mod">
          <ac:chgData name="Gábor Molnár" userId="4e7c3ee4-2d18-4931-86a7-2ab159f664f7" providerId="ADAL" clId="{B50FF6CF-6EBB-492A-983D-1D58BC09D8C4}" dt="2023-10-09T10:54:56.076" v="3026"/>
          <ac:spMkLst>
            <pc:docMk/>
            <pc:sldMk cId="3977784937" sldId="290"/>
            <ac:spMk id="3" creationId="{288B6B84-2BC7-E657-5018-4868CA4534F4}"/>
          </ac:spMkLst>
        </pc:spChg>
      </pc:sldChg>
    </pc:docChg>
  </pc:docChgLst>
  <pc:docChgLst>
    <pc:chgData name="Gábor Molnár" userId="4e7c3ee4-2d18-4931-86a7-2ab159f664f7" providerId="ADAL" clId="{8FB19E3C-7274-4217-B35C-A169103A7016}"/>
    <pc:docChg chg="undo custSel addSld delSld modSld sldOrd modMainMaster">
      <pc:chgData name="Gábor Molnár" userId="4e7c3ee4-2d18-4931-86a7-2ab159f664f7" providerId="ADAL" clId="{8FB19E3C-7274-4217-B35C-A169103A7016}" dt="2023-10-02T12:21:39.776" v="5862" actId="20577"/>
      <pc:docMkLst>
        <pc:docMk/>
      </pc:docMkLst>
      <pc:sldChg chg="addSp delSp modSp mod setBg delDesignElem">
        <pc:chgData name="Gábor Molnár" userId="4e7c3ee4-2d18-4931-86a7-2ab159f664f7" providerId="ADAL" clId="{8FB19E3C-7274-4217-B35C-A169103A7016}" dt="2023-10-01T13:23:17.436" v="5045" actId="20577"/>
        <pc:sldMkLst>
          <pc:docMk/>
          <pc:sldMk cId="4134738972" sldId="256"/>
        </pc:sldMkLst>
        <pc:spChg chg="mod">
          <ac:chgData name="Gábor Molnár" userId="4e7c3ee4-2d18-4931-86a7-2ab159f664f7" providerId="ADAL" clId="{8FB19E3C-7274-4217-B35C-A169103A7016}" dt="2023-10-01T13:22:42.642" v="5040" actId="26606"/>
          <ac:spMkLst>
            <pc:docMk/>
            <pc:sldMk cId="4134738972" sldId="256"/>
            <ac:spMk id="2" creationId="{74804212-B788-2419-D56B-9DFAEEF64E26}"/>
          </ac:spMkLst>
        </pc:spChg>
        <pc:spChg chg="mod">
          <ac:chgData name="Gábor Molnár" userId="4e7c3ee4-2d18-4931-86a7-2ab159f664f7" providerId="ADAL" clId="{8FB19E3C-7274-4217-B35C-A169103A7016}" dt="2023-10-01T13:23:17.436" v="5045" actId="20577"/>
          <ac:spMkLst>
            <pc:docMk/>
            <pc:sldMk cId="4134738972" sldId="256"/>
            <ac:spMk id="3" creationId="{2258B09C-BB3D-EE53-73A7-018FFE83E0D0}"/>
          </ac:spMkLst>
        </pc:spChg>
        <pc:spChg chg="add del">
          <ac:chgData name="Gábor Molnár" userId="4e7c3ee4-2d18-4931-86a7-2ab159f664f7" providerId="ADAL" clId="{8FB19E3C-7274-4217-B35C-A169103A7016}" dt="2023-10-01T13:16:19.003" v="4977" actId="26606"/>
          <ac:spMkLst>
            <pc:docMk/>
            <pc:sldMk cId="4134738972" sldId="256"/>
            <ac:spMk id="5" creationId="{8C6E698C-8155-4B8B-BDC9-B7299772B509}"/>
          </ac:spMkLst>
        </pc:spChg>
        <pc:spChg chg="add del">
          <ac:chgData name="Gábor Molnár" userId="4e7c3ee4-2d18-4931-86a7-2ab159f664f7" providerId="ADAL" clId="{8FB19E3C-7274-4217-B35C-A169103A7016}" dt="2023-10-01T13:16:19.003" v="4977" actId="26606"/>
          <ac:spMkLst>
            <pc:docMk/>
            <pc:sldMk cId="4134738972" sldId="256"/>
            <ac:spMk id="6" creationId="{0EEF5601-A8BC-411D-AA64-3E79320BA122}"/>
          </ac:spMkLst>
        </pc:spChg>
        <pc:spChg chg="add del">
          <ac:chgData name="Gábor Molnár" userId="4e7c3ee4-2d18-4931-86a7-2ab159f664f7" providerId="ADAL" clId="{8FB19E3C-7274-4217-B35C-A169103A7016}" dt="2023-10-01T13:16:19.003" v="4977" actId="26606"/>
          <ac:spMkLst>
            <pc:docMk/>
            <pc:sldMk cId="4134738972" sldId="256"/>
            <ac:spMk id="7" creationId="{33209156-242F-4B26-8D07-CEB2B68A9F9A}"/>
          </ac:spMkLst>
        </pc:spChg>
        <pc:spChg chg="add del">
          <ac:chgData name="Gábor Molnár" userId="4e7c3ee4-2d18-4931-86a7-2ab159f664f7" providerId="ADAL" clId="{8FB19E3C-7274-4217-B35C-A169103A7016}" dt="2023-09-28T18:20:50.562" v="1553" actId="26606"/>
          <ac:spMkLst>
            <pc:docMk/>
            <pc:sldMk cId="4134738972" sldId="256"/>
            <ac:spMk id="8" creationId="{FFD48BC7-DC40-47DE-87EE-9F4B6ECB9ABB}"/>
          </ac:spMkLst>
        </pc:spChg>
        <pc:spChg chg="add del">
          <ac:chgData name="Gábor Molnár" userId="4e7c3ee4-2d18-4931-86a7-2ab159f664f7" providerId="ADAL" clId="{8FB19E3C-7274-4217-B35C-A169103A7016}" dt="2023-10-01T13:18:06.314" v="4992"/>
          <ac:spMkLst>
            <pc:docMk/>
            <pc:sldMk cId="4134738972" sldId="256"/>
            <ac:spMk id="9" creationId="{8C6E698C-8155-4B8B-BDC9-B7299772B509}"/>
          </ac:spMkLst>
        </pc:spChg>
        <pc:spChg chg="add del">
          <ac:chgData name="Gábor Molnár" userId="4e7c3ee4-2d18-4931-86a7-2ab159f664f7" providerId="ADAL" clId="{8FB19E3C-7274-4217-B35C-A169103A7016}" dt="2023-09-28T18:20:50.562" v="1553" actId="26606"/>
          <ac:spMkLst>
            <pc:docMk/>
            <pc:sldMk cId="4134738972" sldId="256"/>
            <ac:spMk id="10" creationId="{E502BBC7-2C76-46F3-BC24-5985BC13DB88}"/>
          </ac:spMkLst>
        </pc:spChg>
        <pc:spChg chg="add del">
          <ac:chgData name="Gábor Molnár" userId="4e7c3ee4-2d18-4931-86a7-2ab159f664f7" providerId="ADAL" clId="{8FB19E3C-7274-4217-B35C-A169103A7016}" dt="2023-09-28T18:20:50.562" v="1553" actId="26606"/>
          <ac:spMkLst>
            <pc:docMk/>
            <pc:sldMk cId="4134738972" sldId="256"/>
            <ac:spMk id="12" creationId="{C7F28D52-2A5F-4D23-81AE-7CB8B591C7AF}"/>
          </ac:spMkLst>
        </pc:spChg>
        <pc:spChg chg="add del">
          <ac:chgData name="Gábor Molnár" userId="4e7c3ee4-2d18-4931-86a7-2ab159f664f7" providerId="ADAL" clId="{8FB19E3C-7274-4217-B35C-A169103A7016}" dt="2023-10-01T13:18:06.314" v="4992"/>
          <ac:spMkLst>
            <pc:docMk/>
            <pc:sldMk cId="4134738972" sldId="256"/>
            <ac:spMk id="13" creationId="{8A549DE7-671D-4575-AF43-858FD99981CF}"/>
          </ac:spMkLst>
        </pc:spChg>
        <pc:spChg chg="add del">
          <ac:chgData name="Gábor Molnár" userId="4e7c3ee4-2d18-4931-86a7-2ab159f664f7" providerId="ADAL" clId="{8FB19E3C-7274-4217-B35C-A169103A7016}" dt="2023-09-28T18:20:50.562" v="1553" actId="26606"/>
          <ac:spMkLst>
            <pc:docMk/>
            <pc:sldMk cId="4134738972" sldId="256"/>
            <ac:spMk id="14" creationId="{3629484E-3792-4B3D-89AD-7C8A1ED0E0D4}"/>
          </ac:spMkLst>
        </pc:spChg>
        <pc:spChg chg="add del">
          <ac:chgData name="Gábor Molnár" userId="4e7c3ee4-2d18-4931-86a7-2ab159f664f7" providerId="ADAL" clId="{8FB19E3C-7274-4217-B35C-A169103A7016}" dt="2023-10-01T13:18:06.314" v="4992"/>
          <ac:spMkLst>
            <pc:docMk/>
            <pc:sldMk cId="4134738972" sldId="256"/>
            <ac:spMk id="15" creationId="{C22D9B36-9BE7-472B-8808-7E0D6810738F}"/>
          </ac:spMkLst>
        </pc:spChg>
        <pc:spChg chg="add">
          <ac:chgData name="Gábor Molnár" userId="4e7c3ee4-2d18-4931-86a7-2ab159f664f7" providerId="ADAL" clId="{8FB19E3C-7274-4217-B35C-A169103A7016}" dt="2023-10-01T13:22:42.642" v="5040" actId="26606"/>
          <ac:spMkLst>
            <pc:docMk/>
            <pc:sldMk cId="4134738972" sldId="256"/>
            <ac:spMk id="16" creationId="{FBDCECDC-EEE3-4128-AA5E-82A8C08796E8}"/>
          </ac:spMkLst>
        </pc:spChg>
        <pc:spChg chg="add">
          <ac:chgData name="Gábor Molnár" userId="4e7c3ee4-2d18-4931-86a7-2ab159f664f7" providerId="ADAL" clId="{8FB19E3C-7274-4217-B35C-A169103A7016}" dt="2023-10-01T13:22:42.642" v="5040" actId="26606"/>
          <ac:spMkLst>
            <pc:docMk/>
            <pc:sldMk cId="4134738972" sldId="256"/>
            <ac:spMk id="17" creationId="{4260EDE0-989C-4E16-AF94-F652294D828E}"/>
          </ac:spMkLst>
        </pc:spChg>
        <pc:spChg chg="add">
          <ac:chgData name="Gábor Molnár" userId="4e7c3ee4-2d18-4931-86a7-2ab159f664f7" providerId="ADAL" clId="{8FB19E3C-7274-4217-B35C-A169103A7016}" dt="2023-10-01T13:22:42.642" v="5040" actId="26606"/>
          <ac:spMkLst>
            <pc:docMk/>
            <pc:sldMk cId="4134738972" sldId="256"/>
            <ac:spMk id="18" creationId="{1F3985C0-E548-44D2-B30E-F3E42DADE133}"/>
          </ac:spMkLst>
        </pc:spChg>
        <pc:cxnChg chg="add del">
          <ac:chgData name="Gábor Molnár" userId="4e7c3ee4-2d18-4931-86a7-2ab159f664f7" providerId="ADAL" clId="{8FB19E3C-7274-4217-B35C-A169103A7016}" dt="2023-10-01T13:18:06.314" v="4992"/>
          <ac:cxnSpMkLst>
            <pc:docMk/>
            <pc:sldMk cId="4134738972" sldId="256"/>
            <ac:cxnSpMk id="11" creationId="{09525C9A-1972-4836-BA7A-706C946EF4DA}"/>
          </ac:cxnSpMkLst>
        </pc:cxnChg>
      </pc:sldChg>
      <pc:sldChg chg="modSp mod setBg">
        <pc:chgData name="Gábor Molnár" userId="4e7c3ee4-2d18-4931-86a7-2ab159f664f7" providerId="ADAL" clId="{8FB19E3C-7274-4217-B35C-A169103A7016}" dt="2023-10-01T13:24:13.513" v="5048" actId="120"/>
        <pc:sldMkLst>
          <pc:docMk/>
          <pc:sldMk cId="2456361185" sldId="257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2456361185" sldId="257"/>
            <ac:spMk id="2" creationId="{079A68F2-665A-C12B-4B19-579B028415DF}"/>
          </ac:spMkLst>
        </pc:spChg>
        <pc:spChg chg="mod">
          <ac:chgData name="Gábor Molnár" userId="4e7c3ee4-2d18-4931-86a7-2ab159f664f7" providerId="ADAL" clId="{8FB19E3C-7274-4217-B35C-A169103A7016}" dt="2023-10-01T13:24:13.513" v="5048" actId="120"/>
          <ac:spMkLst>
            <pc:docMk/>
            <pc:sldMk cId="2456361185" sldId="257"/>
            <ac:spMk id="3" creationId="{38A9BA11-9456-3642-8B03-E84D039441BE}"/>
          </ac:spMkLst>
        </pc:spChg>
      </pc:sldChg>
      <pc:sldChg chg="addSp delSp modSp mod setBg">
        <pc:chgData name="Gábor Molnár" userId="4e7c3ee4-2d18-4931-86a7-2ab159f664f7" providerId="ADAL" clId="{8FB19E3C-7274-4217-B35C-A169103A7016}" dt="2023-10-01T13:31:11.451" v="5082" actId="179"/>
        <pc:sldMkLst>
          <pc:docMk/>
          <pc:sldMk cId="3621317826" sldId="258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3621317826" sldId="258"/>
            <ac:spMk id="2" creationId="{CD86CA32-7434-35C1-BC62-81E5DCA24378}"/>
          </ac:spMkLst>
        </pc:spChg>
        <pc:spChg chg="mod">
          <ac:chgData name="Gábor Molnár" userId="4e7c3ee4-2d18-4931-86a7-2ab159f664f7" providerId="ADAL" clId="{8FB19E3C-7274-4217-B35C-A169103A7016}" dt="2023-10-01T13:31:11.451" v="5082" actId="179"/>
          <ac:spMkLst>
            <pc:docMk/>
            <pc:sldMk cId="3621317826" sldId="258"/>
            <ac:spMk id="3" creationId="{6CC69516-AF48-0672-FA65-CEFE6B0D7E1D}"/>
          </ac:spMkLst>
        </pc:spChg>
        <pc:spChg chg="add del">
          <ac:chgData name="Gábor Molnár" userId="4e7c3ee4-2d18-4931-86a7-2ab159f664f7" providerId="ADAL" clId="{8FB19E3C-7274-4217-B35C-A169103A7016}" dt="2023-09-28T18:20:50.005" v="1552" actId="26606"/>
          <ac:spMkLst>
            <pc:docMk/>
            <pc:sldMk cId="3621317826" sldId="258"/>
            <ac:spMk id="8" creationId="{B6D861F1-F386-4A7D-A4BF-3BEB82DEBA86}"/>
          </ac:spMkLst>
        </pc:spChg>
        <pc:spChg chg="add del">
          <ac:chgData name="Gábor Molnár" userId="4e7c3ee4-2d18-4931-86a7-2ab159f664f7" providerId="ADAL" clId="{8FB19E3C-7274-4217-B35C-A169103A7016}" dt="2023-09-28T18:20:50.005" v="1552" actId="26606"/>
          <ac:spMkLst>
            <pc:docMk/>
            <pc:sldMk cId="3621317826" sldId="258"/>
            <ac:spMk id="10" creationId="{562DFC44-A40C-4573-9230-B3EDB3EC8EEB}"/>
          </ac:spMkLst>
        </pc:spChg>
        <pc:spChg chg="add del">
          <ac:chgData name="Gábor Molnár" userId="4e7c3ee4-2d18-4931-86a7-2ab159f664f7" providerId="ADAL" clId="{8FB19E3C-7274-4217-B35C-A169103A7016}" dt="2023-09-28T18:20:50.005" v="1552" actId="26606"/>
          <ac:spMkLst>
            <pc:docMk/>
            <pc:sldMk cId="3621317826" sldId="258"/>
            <ac:spMk id="12" creationId="{15589D35-CF9F-4DE9-A792-8571A09E9BC9}"/>
          </ac:spMkLst>
        </pc:spChg>
      </pc:sldChg>
      <pc:sldChg chg="modSp mod ord">
        <pc:chgData name="Gábor Molnár" userId="4e7c3ee4-2d18-4931-86a7-2ab159f664f7" providerId="ADAL" clId="{8FB19E3C-7274-4217-B35C-A169103A7016}" dt="2023-10-02T12:21:39.776" v="5862" actId="20577"/>
        <pc:sldMkLst>
          <pc:docMk/>
          <pc:sldMk cId="4162356931" sldId="259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4162356931" sldId="259"/>
            <ac:spMk id="2" creationId="{BED124E0-765A-9C7B-DE10-71714AE91124}"/>
          </ac:spMkLst>
        </pc:spChg>
        <pc:spChg chg="mod">
          <ac:chgData name="Gábor Molnár" userId="4e7c3ee4-2d18-4931-86a7-2ab159f664f7" providerId="ADAL" clId="{8FB19E3C-7274-4217-B35C-A169103A7016}" dt="2023-10-02T12:21:39.776" v="5862" actId="20577"/>
          <ac:spMkLst>
            <pc:docMk/>
            <pc:sldMk cId="4162356931" sldId="259"/>
            <ac:spMk id="3" creationId="{3D9D850B-DDA6-8C08-D9E4-19E4208245B3}"/>
          </ac:spMkLst>
        </pc:spChg>
      </pc:sldChg>
      <pc:sldChg chg="addSp delSp modSp mod ord">
        <pc:chgData name="Gábor Molnár" userId="4e7c3ee4-2d18-4931-86a7-2ab159f664f7" providerId="ADAL" clId="{8FB19E3C-7274-4217-B35C-A169103A7016}" dt="2023-10-01T13:54:42.361" v="5265" actId="2710"/>
        <pc:sldMkLst>
          <pc:docMk/>
          <pc:sldMk cId="1406945504" sldId="260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1406945504" sldId="260"/>
            <ac:spMk id="2" creationId="{B65485DF-5EC9-72EA-5F2F-8D4883409E8C}"/>
          </ac:spMkLst>
        </pc:spChg>
        <pc:spChg chg="add del mod">
          <ac:chgData name="Gábor Molnár" userId="4e7c3ee4-2d18-4931-86a7-2ab159f664f7" providerId="ADAL" clId="{8FB19E3C-7274-4217-B35C-A169103A7016}" dt="2023-10-01T13:54:42.361" v="5265" actId="2710"/>
          <ac:spMkLst>
            <pc:docMk/>
            <pc:sldMk cId="1406945504" sldId="260"/>
            <ac:spMk id="3" creationId="{A84AE917-544C-7A7C-144E-599C81109B1F}"/>
          </ac:spMkLst>
        </pc:spChg>
        <pc:spChg chg="add del">
          <ac:chgData name="Gábor Molnár" userId="4e7c3ee4-2d18-4931-86a7-2ab159f664f7" providerId="ADAL" clId="{8FB19E3C-7274-4217-B35C-A169103A7016}" dt="2023-09-28T17:15:09.736" v="1029"/>
          <ac:spMkLst>
            <pc:docMk/>
            <pc:sldMk cId="1406945504" sldId="260"/>
            <ac:spMk id="4" creationId="{AA2668B7-083F-EC48-6871-5C339DEDBCCA}"/>
          </ac:spMkLst>
        </pc:spChg>
        <pc:picChg chg="add del mod">
          <ac:chgData name="Gábor Molnár" userId="4e7c3ee4-2d18-4931-86a7-2ab159f664f7" providerId="ADAL" clId="{8FB19E3C-7274-4217-B35C-A169103A7016}" dt="2023-09-26T19:24:22.475" v="4"/>
          <ac:picMkLst>
            <pc:docMk/>
            <pc:sldMk cId="1406945504" sldId="260"/>
            <ac:picMk id="1026" creationId="{6AC23171-5D94-C21A-9982-EA664D704F4C}"/>
          </ac:picMkLst>
        </pc:picChg>
      </pc:sldChg>
      <pc:sldChg chg="modSp new mod">
        <pc:chgData name="Gábor Molnár" userId="4e7c3ee4-2d18-4931-86a7-2ab159f664f7" providerId="ADAL" clId="{8FB19E3C-7274-4217-B35C-A169103A7016}" dt="2023-10-02T09:51:18.293" v="5394" actId="20577"/>
        <pc:sldMkLst>
          <pc:docMk/>
          <pc:sldMk cId="2906268291" sldId="261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2906268291" sldId="261"/>
            <ac:spMk id="2" creationId="{99C4FF45-2617-5B6E-1DA5-253B0E80B2EA}"/>
          </ac:spMkLst>
        </pc:spChg>
        <pc:spChg chg="mod">
          <ac:chgData name="Gábor Molnár" userId="4e7c3ee4-2d18-4931-86a7-2ab159f664f7" providerId="ADAL" clId="{8FB19E3C-7274-4217-B35C-A169103A7016}" dt="2023-10-02T09:51:18.293" v="5394" actId="20577"/>
          <ac:spMkLst>
            <pc:docMk/>
            <pc:sldMk cId="2906268291" sldId="261"/>
            <ac:spMk id="3" creationId="{25E167FB-55A3-660E-90FC-AECEFBDCC293}"/>
          </ac:spMkLst>
        </pc:spChg>
      </pc:sldChg>
      <pc:sldChg chg="modSp new mod">
        <pc:chgData name="Gábor Molnár" userId="4e7c3ee4-2d18-4931-86a7-2ab159f664f7" providerId="ADAL" clId="{8FB19E3C-7274-4217-B35C-A169103A7016}" dt="2023-10-01T13:54:03.314" v="5262" actId="12"/>
        <pc:sldMkLst>
          <pc:docMk/>
          <pc:sldMk cId="812583854" sldId="262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812583854" sldId="262"/>
            <ac:spMk id="2" creationId="{609174E5-8F3B-3835-B143-05C91216FDDF}"/>
          </ac:spMkLst>
        </pc:spChg>
        <pc:spChg chg="mod">
          <ac:chgData name="Gábor Molnár" userId="4e7c3ee4-2d18-4931-86a7-2ab159f664f7" providerId="ADAL" clId="{8FB19E3C-7274-4217-B35C-A169103A7016}" dt="2023-10-01T13:54:03.314" v="5262" actId="12"/>
          <ac:spMkLst>
            <pc:docMk/>
            <pc:sldMk cId="812583854" sldId="262"/>
            <ac:spMk id="3" creationId="{F2F20339-4F95-88B2-9841-0DF16690AB92}"/>
          </ac:spMkLst>
        </pc:spChg>
      </pc:sldChg>
      <pc:sldChg chg="addSp delSp modSp new mod setBg">
        <pc:chgData name="Gábor Molnár" userId="4e7c3ee4-2d18-4931-86a7-2ab159f664f7" providerId="ADAL" clId="{8FB19E3C-7274-4217-B35C-A169103A7016}" dt="2023-10-01T14:01:32.926" v="5301" actId="27636"/>
        <pc:sldMkLst>
          <pc:docMk/>
          <pc:sldMk cId="1447346537" sldId="263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1447346537" sldId="263"/>
            <ac:spMk id="2" creationId="{1EB7B864-7AE3-E165-3DC6-B5B714DB6513}"/>
          </ac:spMkLst>
        </pc:spChg>
        <pc:spChg chg="mod">
          <ac:chgData name="Gábor Molnár" userId="4e7c3ee4-2d18-4931-86a7-2ab159f664f7" providerId="ADAL" clId="{8FB19E3C-7274-4217-B35C-A169103A7016}" dt="2023-10-01T14:01:32.926" v="5301" actId="27636"/>
          <ac:spMkLst>
            <pc:docMk/>
            <pc:sldMk cId="1447346537" sldId="263"/>
            <ac:spMk id="3" creationId="{C06A2827-CEC0-FE41-93A1-A329D9918EAE}"/>
          </ac:spMkLst>
        </pc:spChg>
        <pc:spChg chg="add del">
          <ac:chgData name="Gábor Molnár" userId="4e7c3ee4-2d18-4931-86a7-2ab159f664f7" providerId="ADAL" clId="{8FB19E3C-7274-4217-B35C-A169103A7016}" dt="2023-09-28T17:19:19.923" v="1125"/>
          <ac:spMkLst>
            <pc:docMk/>
            <pc:sldMk cId="1447346537" sldId="263"/>
            <ac:spMk id="4" creationId="{559EB4D4-496E-EEB4-F27F-5BAF9F435086}"/>
          </ac:spMkLst>
        </pc:spChg>
        <pc:spChg chg="add del mod">
          <ac:chgData name="Gábor Molnár" userId="4e7c3ee4-2d18-4931-86a7-2ab159f664f7" providerId="ADAL" clId="{8FB19E3C-7274-4217-B35C-A169103A7016}" dt="2023-09-28T17:19:55.322" v="1138"/>
          <ac:spMkLst>
            <pc:docMk/>
            <pc:sldMk cId="1447346537" sldId="263"/>
            <ac:spMk id="5" creationId="{B7E61A7B-5393-D1D6-890A-6753C9AE0AAD}"/>
          </ac:spMkLst>
        </pc:spChg>
      </pc:sldChg>
      <pc:sldChg chg="modSp new mod">
        <pc:chgData name="Gábor Molnár" userId="4e7c3ee4-2d18-4931-86a7-2ab159f664f7" providerId="ADAL" clId="{8FB19E3C-7274-4217-B35C-A169103A7016}" dt="2023-10-01T14:20:41.803" v="5390" actId="27636"/>
        <pc:sldMkLst>
          <pc:docMk/>
          <pc:sldMk cId="4202671744" sldId="264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4202671744" sldId="264"/>
            <ac:spMk id="2" creationId="{4EB5232A-6C7E-720D-54F2-B421D66DE7D7}"/>
          </ac:spMkLst>
        </pc:spChg>
        <pc:spChg chg="mod">
          <ac:chgData name="Gábor Molnár" userId="4e7c3ee4-2d18-4931-86a7-2ab159f664f7" providerId="ADAL" clId="{8FB19E3C-7274-4217-B35C-A169103A7016}" dt="2023-10-01T14:20:41.803" v="5390" actId="27636"/>
          <ac:spMkLst>
            <pc:docMk/>
            <pc:sldMk cId="4202671744" sldId="264"/>
            <ac:spMk id="3" creationId="{E4FBC8AD-96A6-CF86-61E2-220F2AC1C661}"/>
          </ac:spMkLst>
        </pc:spChg>
      </pc:sldChg>
      <pc:sldChg chg="addSp delSp modSp new mod">
        <pc:chgData name="Gábor Molnár" userId="4e7c3ee4-2d18-4931-86a7-2ab159f664f7" providerId="ADAL" clId="{8FB19E3C-7274-4217-B35C-A169103A7016}" dt="2023-10-01T14:00:58.457" v="5297" actId="27636"/>
        <pc:sldMkLst>
          <pc:docMk/>
          <pc:sldMk cId="2572662522" sldId="265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2572662522" sldId="265"/>
            <ac:spMk id="2" creationId="{905B48B9-622D-6850-BE71-A2B3CC4EDB42}"/>
          </ac:spMkLst>
        </pc:spChg>
        <pc:spChg chg="mod">
          <ac:chgData name="Gábor Molnár" userId="4e7c3ee4-2d18-4931-86a7-2ab159f664f7" providerId="ADAL" clId="{8FB19E3C-7274-4217-B35C-A169103A7016}" dt="2023-10-01T14:00:58.457" v="5297" actId="27636"/>
          <ac:spMkLst>
            <pc:docMk/>
            <pc:sldMk cId="2572662522" sldId="265"/>
            <ac:spMk id="3" creationId="{CF4CD291-C1C0-E5DE-9558-ABCF4D09354C}"/>
          </ac:spMkLst>
        </pc:spChg>
        <pc:spChg chg="add del">
          <ac:chgData name="Gábor Molnár" userId="4e7c3ee4-2d18-4931-86a7-2ab159f664f7" providerId="ADAL" clId="{8FB19E3C-7274-4217-B35C-A169103A7016}" dt="2023-09-28T17:24:07.636" v="1216"/>
          <ac:spMkLst>
            <pc:docMk/>
            <pc:sldMk cId="2572662522" sldId="265"/>
            <ac:spMk id="4" creationId="{97F5A970-87F6-D639-42D6-212B3C0C3949}"/>
          </ac:spMkLst>
        </pc:spChg>
        <pc:spChg chg="add del">
          <ac:chgData name="Gábor Molnár" userId="4e7c3ee4-2d18-4931-86a7-2ab159f664f7" providerId="ADAL" clId="{8FB19E3C-7274-4217-B35C-A169103A7016}" dt="2023-09-28T17:24:34.001" v="1228"/>
          <ac:spMkLst>
            <pc:docMk/>
            <pc:sldMk cId="2572662522" sldId="265"/>
            <ac:spMk id="5" creationId="{CF7AD82B-32FD-4997-6DD6-BCF0C3942221}"/>
          </ac:spMkLst>
        </pc:spChg>
      </pc:sldChg>
      <pc:sldChg chg="addSp delSp modSp new mod">
        <pc:chgData name="Gábor Molnár" userId="4e7c3ee4-2d18-4931-86a7-2ab159f664f7" providerId="ADAL" clId="{8FB19E3C-7274-4217-B35C-A169103A7016}" dt="2023-10-01T14:02:38.541" v="5306" actId="179"/>
        <pc:sldMkLst>
          <pc:docMk/>
          <pc:sldMk cId="2069816701" sldId="266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2069816701" sldId="266"/>
            <ac:spMk id="2" creationId="{B654D47D-8929-2E54-942D-E9E4CE9349F1}"/>
          </ac:spMkLst>
        </pc:spChg>
        <pc:spChg chg="add del mod">
          <ac:chgData name="Gábor Molnár" userId="4e7c3ee4-2d18-4931-86a7-2ab159f664f7" providerId="ADAL" clId="{8FB19E3C-7274-4217-B35C-A169103A7016}" dt="2023-10-01T14:02:38.541" v="5306" actId="179"/>
          <ac:spMkLst>
            <pc:docMk/>
            <pc:sldMk cId="2069816701" sldId="266"/>
            <ac:spMk id="3" creationId="{4F091C96-B2EF-187A-505C-3EF974ECC703}"/>
          </ac:spMkLst>
        </pc:spChg>
        <pc:spChg chg="add del">
          <ac:chgData name="Gábor Molnár" userId="4e7c3ee4-2d18-4931-86a7-2ab159f664f7" providerId="ADAL" clId="{8FB19E3C-7274-4217-B35C-A169103A7016}" dt="2023-10-01T10:26:30.399" v="4914"/>
          <ac:spMkLst>
            <pc:docMk/>
            <pc:sldMk cId="2069816701" sldId="266"/>
            <ac:spMk id="4" creationId="{25FB9FBD-ED14-DE1D-3D8D-A229F21A6D6E}"/>
          </ac:spMkLst>
        </pc:spChg>
        <pc:spChg chg="add del mod">
          <ac:chgData name="Gábor Molnár" userId="4e7c3ee4-2d18-4931-86a7-2ab159f664f7" providerId="ADAL" clId="{8FB19E3C-7274-4217-B35C-A169103A7016}" dt="2023-09-28T17:26:06.065" v="1249"/>
          <ac:spMkLst>
            <pc:docMk/>
            <pc:sldMk cId="2069816701" sldId="266"/>
            <ac:spMk id="4" creationId="{3EB11587-35AF-B625-0071-9F455A23A58D}"/>
          </ac:spMkLst>
        </pc:spChg>
        <pc:spChg chg="add del">
          <ac:chgData name="Gábor Molnár" userId="4e7c3ee4-2d18-4931-86a7-2ab159f664f7" providerId="ADAL" clId="{8FB19E3C-7274-4217-B35C-A169103A7016}" dt="2023-09-28T17:27:33.386" v="1261"/>
          <ac:spMkLst>
            <pc:docMk/>
            <pc:sldMk cId="2069816701" sldId="266"/>
            <ac:spMk id="5" creationId="{F462ED85-D2D9-E001-8CB4-A467C2C51A29}"/>
          </ac:spMkLst>
        </pc:spChg>
        <pc:spChg chg="add del">
          <ac:chgData name="Gábor Molnár" userId="4e7c3ee4-2d18-4931-86a7-2ab159f664f7" providerId="ADAL" clId="{8FB19E3C-7274-4217-B35C-A169103A7016}" dt="2023-09-28T17:28:52.461" v="1278" actId="22"/>
          <ac:spMkLst>
            <pc:docMk/>
            <pc:sldMk cId="2069816701" sldId="266"/>
            <ac:spMk id="7" creationId="{21733385-C66A-877B-4451-D47B714C1717}"/>
          </ac:spMkLst>
        </pc:spChg>
      </pc:sldChg>
      <pc:sldChg chg="addSp delSp modSp new mod setBg">
        <pc:chgData name="Gábor Molnár" userId="4e7c3ee4-2d18-4931-86a7-2ab159f664f7" providerId="ADAL" clId="{8FB19E3C-7274-4217-B35C-A169103A7016}" dt="2023-10-01T14:04:21.401" v="5328" actId="20577"/>
        <pc:sldMkLst>
          <pc:docMk/>
          <pc:sldMk cId="3537089397" sldId="267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3537089397" sldId="267"/>
            <ac:spMk id="2" creationId="{241C7A35-C808-0CA4-1C84-0E2FAC674A01}"/>
          </ac:spMkLst>
        </pc:spChg>
        <pc:spChg chg="mod">
          <ac:chgData name="Gábor Molnár" userId="4e7c3ee4-2d18-4931-86a7-2ab159f664f7" providerId="ADAL" clId="{8FB19E3C-7274-4217-B35C-A169103A7016}" dt="2023-10-01T14:04:21.401" v="5328" actId="20577"/>
          <ac:spMkLst>
            <pc:docMk/>
            <pc:sldMk cId="3537089397" sldId="267"/>
            <ac:spMk id="3" creationId="{96F661AB-1039-7672-7BE6-6A888BA6E93B}"/>
          </ac:spMkLst>
        </pc:spChg>
        <pc:spChg chg="add del">
          <ac:chgData name="Gábor Molnár" userId="4e7c3ee4-2d18-4931-86a7-2ab159f664f7" providerId="ADAL" clId="{8FB19E3C-7274-4217-B35C-A169103A7016}" dt="2023-09-28T17:29:42.770" v="1288"/>
          <ac:spMkLst>
            <pc:docMk/>
            <pc:sldMk cId="3537089397" sldId="267"/>
            <ac:spMk id="4" creationId="{F8D6BA7B-D08A-EA50-2B56-1A56C8AF8235}"/>
          </ac:spMkLst>
        </pc:spChg>
        <pc:spChg chg="add del">
          <ac:chgData name="Gábor Molnár" userId="4e7c3ee4-2d18-4931-86a7-2ab159f664f7" providerId="ADAL" clId="{8FB19E3C-7274-4217-B35C-A169103A7016}" dt="2023-09-28T17:36:20.569" v="1333"/>
          <ac:spMkLst>
            <pc:docMk/>
            <pc:sldMk cId="3537089397" sldId="267"/>
            <ac:spMk id="5" creationId="{ED01FAC2-3A33-D53C-1056-AF31F4DC124C}"/>
          </ac:spMkLst>
        </pc:spChg>
      </pc:sldChg>
      <pc:sldChg chg="modSp new mod">
        <pc:chgData name="Gábor Molnár" userId="4e7c3ee4-2d18-4931-86a7-2ab159f664f7" providerId="ADAL" clId="{8FB19E3C-7274-4217-B35C-A169103A7016}" dt="2023-10-01T14:05:10.242" v="5333" actId="179"/>
        <pc:sldMkLst>
          <pc:docMk/>
          <pc:sldMk cId="3261251784" sldId="268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3261251784" sldId="268"/>
            <ac:spMk id="2" creationId="{3B909F14-9B1E-2057-0B77-760E3F21A7A2}"/>
          </ac:spMkLst>
        </pc:spChg>
        <pc:spChg chg="mod">
          <ac:chgData name="Gábor Molnár" userId="4e7c3ee4-2d18-4931-86a7-2ab159f664f7" providerId="ADAL" clId="{8FB19E3C-7274-4217-B35C-A169103A7016}" dt="2023-10-01T14:05:10.242" v="5333" actId="179"/>
          <ac:spMkLst>
            <pc:docMk/>
            <pc:sldMk cId="3261251784" sldId="268"/>
            <ac:spMk id="3" creationId="{B8BD80C7-CA37-1AD0-167B-982EBB6AD6EB}"/>
          </ac:spMkLst>
        </pc:spChg>
      </pc:sldChg>
      <pc:sldChg chg="addSp delSp modSp new mod">
        <pc:chgData name="Gábor Molnár" userId="4e7c3ee4-2d18-4931-86a7-2ab159f664f7" providerId="ADAL" clId="{8FB19E3C-7274-4217-B35C-A169103A7016}" dt="2023-10-01T14:05:54.957" v="5339" actId="14100"/>
        <pc:sldMkLst>
          <pc:docMk/>
          <pc:sldMk cId="1283149560" sldId="269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1283149560" sldId="269"/>
            <ac:spMk id="2" creationId="{03D74DC0-05DA-4797-A8A9-C1D89B88689C}"/>
          </ac:spMkLst>
        </pc:spChg>
        <pc:spChg chg="mod">
          <ac:chgData name="Gábor Molnár" userId="4e7c3ee4-2d18-4931-86a7-2ab159f664f7" providerId="ADAL" clId="{8FB19E3C-7274-4217-B35C-A169103A7016}" dt="2023-10-01T14:05:54.957" v="5339" actId="14100"/>
          <ac:spMkLst>
            <pc:docMk/>
            <pc:sldMk cId="1283149560" sldId="269"/>
            <ac:spMk id="3" creationId="{423D7D9F-58D3-24DD-D923-000D74196E07}"/>
          </ac:spMkLst>
        </pc:spChg>
        <pc:spChg chg="add del">
          <ac:chgData name="Gábor Molnár" userId="4e7c3ee4-2d18-4931-86a7-2ab159f664f7" providerId="ADAL" clId="{8FB19E3C-7274-4217-B35C-A169103A7016}" dt="2023-09-28T18:14:03.407" v="1509"/>
          <ac:spMkLst>
            <pc:docMk/>
            <pc:sldMk cId="1283149560" sldId="269"/>
            <ac:spMk id="4" creationId="{307E3F48-A838-4A31-6B01-ED1CE7CE8100}"/>
          </ac:spMkLst>
        </pc:spChg>
      </pc:sldChg>
      <pc:sldChg chg="modSp new mod">
        <pc:chgData name="Gábor Molnár" userId="4e7c3ee4-2d18-4931-86a7-2ab159f664f7" providerId="ADAL" clId="{8FB19E3C-7274-4217-B35C-A169103A7016}" dt="2023-10-01T14:07:52.786" v="5356" actId="20577"/>
        <pc:sldMkLst>
          <pc:docMk/>
          <pc:sldMk cId="3759395603" sldId="270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3759395603" sldId="270"/>
            <ac:spMk id="2" creationId="{D52139BC-94F8-0ADF-9155-8DA5A98322EF}"/>
          </ac:spMkLst>
        </pc:spChg>
        <pc:spChg chg="mod">
          <ac:chgData name="Gábor Molnár" userId="4e7c3ee4-2d18-4931-86a7-2ab159f664f7" providerId="ADAL" clId="{8FB19E3C-7274-4217-B35C-A169103A7016}" dt="2023-10-01T14:07:52.786" v="5356" actId="20577"/>
          <ac:spMkLst>
            <pc:docMk/>
            <pc:sldMk cId="3759395603" sldId="270"/>
            <ac:spMk id="3" creationId="{DE536B87-A02A-C45A-CEAE-16518FDDB0F9}"/>
          </ac:spMkLst>
        </pc:spChg>
      </pc:sldChg>
      <pc:sldChg chg="modSp new mod">
        <pc:chgData name="Gábor Molnár" userId="4e7c3ee4-2d18-4931-86a7-2ab159f664f7" providerId="ADAL" clId="{8FB19E3C-7274-4217-B35C-A169103A7016}" dt="2023-10-01T14:18:32.675" v="5378" actId="20577"/>
        <pc:sldMkLst>
          <pc:docMk/>
          <pc:sldMk cId="2751711630" sldId="271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2751711630" sldId="271"/>
            <ac:spMk id="2" creationId="{BD8E7D54-5F2A-CCCF-B826-377075BC7D1C}"/>
          </ac:spMkLst>
        </pc:spChg>
        <pc:spChg chg="mod">
          <ac:chgData name="Gábor Molnár" userId="4e7c3ee4-2d18-4931-86a7-2ab159f664f7" providerId="ADAL" clId="{8FB19E3C-7274-4217-B35C-A169103A7016}" dt="2023-10-01T14:18:32.675" v="5378" actId="20577"/>
          <ac:spMkLst>
            <pc:docMk/>
            <pc:sldMk cId="2751711630" sldId="271"/>
            <ac:spMk id="3" creationId="{92D78803-E2AC-5A17-F02D-DD057E10BB70}"/>
          </ac:spMkLst>
        </pc:spChg>
      </pc:sldChg>
      <pc:sldChg chg="modSp new mod">
        <pc:chgData name="Gábor Molnár" userId="4e7c3ee4-2d18-4931-86a7-2ab159f664f7" providerId="ADAL" clId="{8FB19E3C-7274-4217-B35C-A169103A7016}" dt="2023-10-01T13:40:05.881" v="5130" actId="20577"/>
        <pc:sldMkLst>
          <pc:docMk/>
          <pc:sldMk cId="3016254377" sldId="272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3016254377" sldId="272"/>
            <ac:spMk id="2" creationId="{68E69F40-894F-9B3C-326C-4F7434AAD0E3}"/>
          </ac:spMkLst>
        </pc:spChg>
        <pc:spChg chg="mod">
          <ac:chgData name="Gábor Molnár" userId="4e7c3ee4-2d18-4931-86a7-2ab159f664f7" providerId="ADAL" clId="{8FB19E3C-7274-4217-B35C-A169103A7016}" dt="2023-10-01T13:40:05.881" v="5130" actId="20577"/>
          <ac:spMkLst>
            <pc:docMk/>
            <pc:sldMk cId="3016254377" sldId="272"/>
            <ac:spMk id="3" creationId="{C436C68D-5263-66B1-FCFB-FCBF44C1B7CA}"/>
          </ac:spMkLst>
        </pc:spChg>
      </pc:sldChg>
      <pc:sldChg chg="addSp delSp modSp new mod">
        <pc:chgData name="Gábor Molnár" userId="4e7c3ee4-2d18-4931-86a7-2ab159f664f7" providerId="ADAL" clId="{8FB19E3C-7274-4217-B35C-A169103A7016}" dt="2023-10-01T13:19:35.578" v="5000"/>
        <pc:sldMkLst>
          <pc:docMk/>
          <pc:sldMk cId="110244585" sldId="273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110244585" sldId="273"/>
            <ac:spMk id="2" creationId="{AE546AD1-4A82-87F3-7D7D-633A98C9D64B}"/>
          </ac:spMkLst>
        </pc:spChg>
        <pc:spChg chg="del">
          <ac:chgData name="Gábor Molnár" userId="4e7c3ee4-2d18-4931-86a7-2ab159f664f7" providerId="ADAL" clId="{8FB19E3C-7274-4217-B35C-A169103A7016}" dt="2023-09-28T18:44:36.121" v="1922"/>
          <ac:spMkLst>
            <pc:docMk/>
            <pc:sldMk cId="110244585" sldId="273"/>
            <ac:spMk id="3" creationId="{11591E44-D7B0-ACF5-23E1-05971A02F218}"/>
          </ac:spMkLst>
        </pc:spChg>
        <pc:picChg chg="add mod">
          <ac:chgData name="Gábor Molnár" userId="4e7c3ee4-2d18-4931-86a7-2ab159f664f7" providerId="ADAL" clId="{8FB19E3C-7274-4217-B35C-A169103A7016}" dt="2023-09-28T18:45:01.596" v="1928" actId="14100"/>
          <ac:picMkLst>
            <pc:docMk/>
            <pc:sldMk cId="110244585" sldId="273"/>
            <ac:picMk id="7170" creationId="{35E7055A-2ADB-A857-BE5D-5D6C9486FF79}"/>
          </ac:picMkLst>
        </pc:picChg>
      </pc:sldChg>
      <pc:sldChg chg="addSp delSp modSp new mod modClrScheme chgLayout">
        <pc:chgData name="Gábor Molnár" userId="4e7c3ee4-2d18-4931-86a7-2ab159f664f7" providerId="ADAL" clId="{8FB19E3C-7274-4217-B35C-A169103A7016}" dt="2023-10-01T13:38:26.679" v="5119" actId="1076"/>
        <pc:sldMkLst>
          <pc:docMk/>
          <pc:sldMk cId="4286099715" sldId="274"/>
        </pc:sldMkLst>
        <pc:spChg chg="mod ord">
          <ac:chgData name="Gábor Molnár" userId="4e7c3ee4-2d18-4931-86a7-2ab159f664f7" providerId="ADAL" clId="{8FB19E3C-7274-4217-B35C-A169103A7016}" dt="2023-10-01T13:19:35.578" v="5000"/>
          <ac:spMkLst>
            <pc:docMk/>
            <pc:sldMk cId="4286099715" sldId="274"/>
            <ac:spMk id="2" creationId="{5AA98325-CF92-E1ED-D349-E905DCEECF87}"/>
          </ac:spMkLst>
        </pc:spChg>
        <pc:spChg chg="add del mod ord">
          <ac:chgData name="Gábor Molnár" userId="4e7c3ee4-2d18-4931-86a7-2ab159f664f7" providerId="ADAL" clId="{8FB19E3C-7274-4217-B35C-A169103A7016}" dt="2023-09-29T16:59:12.226" v="2092" actId="700"/>
          <ac:spMkLst>
            <pc:docMk/>
            <pc:sldMk cId="4286099715" sldId="274"/>
            <ac:spMk id="3" creationId="{CCCCE74E-AC8E-C53E-06EB-E568AD2D1A7A}"/>
          </ac:spMkLst>
        </pc:spChg>
        <pc:spChg chg="add del mod ord">
          <ac:chgData name="Gábor Molnár" userId="4e7c3ee4-2d18-4931-86a7-2ab159f664f7" providerId="ADAL" clId="{8FB19E3C-7274-4217-B35C-A169103A7016}" dt="2023-09-29T17:00:31.659" v="2110" actId="478"/>
          <ac:spMkLst>
            <pc:docMk/>
            <pc:sldMk cId="4286099715" sldId="274"/>
            <ac:spMk id="4" creationId="{58E18F5D-B472-09E8-B71E-DEC98CCBE7C4}"/>
          </ac:spMkLst>
        </pc:spChg>
        <pc:spChg chg="add del mod ord">
          <ac:chgData name="Gábor Molnár" userId="4e7c3ee4-2d18-4931-86a7-2ab159f664f7" providerId="ADAL" clId="{8FB19E3C-7274-4217-B35C-A169103A7016}" dt="2023-09-29T16:59:20.181" v="2094"/>
          <ac:spMkLst>
            <pc:docMk/>
            <pc:sldMk cId="4286099715" sldId="274"/>
            <ac:spMk id="5" creationId="{C65F6C14-274E-D285-F302-48B83D6FD67C}"/>
          </ac:spMkLst>
        </pc:spChg>
        <pc:spChg chg="add del mod ord">
          <ac:chgData name="Gábor Molnár" userId="4e7c3ee4-2d18-4931-86a7-2ab159f664f7" providerId="ADAL" clId="{8FB19E3C-7274-4217-B35C-A169103A7016}" dt="2023-09-29T17:00:42.267" v="2112" actId="700"/>
          <ac:spMkLst>
            <pc:docMk/>
            <pc:sldMk cId="4286099715" sldId="274"/>
            <ac:spMk id="7" creationId="{D37CA95C-27A7-67EF-FC65-FA9870E69A26}"/>
          </ac:spMkLst>
        </pc:spChg>
        <pc:picChg chg="add del mod">
          <ac:chgData name="Gábor Molnár" userId="4e7c3ee4-2d18-4931-86a7-2ab159f664f7" providerId="ADAL" clId="{8FB19E3C-7274-4217-B35C-A169103A7016}" dt="2023-09-29T16:58:59.782" v="2091"/>
          <ac:picMkLst>
            <pc:docMk/>
            <pc:sldMk cId="4286099715" sldId="274"/>
            <ac:picMk id="1026" creationId="{069A6208-0B72-2D18-840E-DE4FD311CF83}"/>
          </ac:picMkLst>
        </pc:picChg>
        <pc:picChg chg="add mod ord">
          <ac:chgData name="Gábor Molnár" userId="4e7c3ee4-2d18-4931-86a7-2ab159f664f7" providerId="ADAL" clId="{8FB19E3C-7274-4217-B35C-A169103A7016}" dt="2023-10-01T13:38:26.679" v="5119" actId="1076"/>
          <ac:picMkLst>
            <pc:docMk/>
            <pc:sldMk cId="4286099715" sldId="274"/>
            <ac:picMk id="1028" creationId="{B2C4D812-E2A8-DEB3-300B-CA62842089CE}"/>
          </ac:picMkLst>
        </pc:picChg>
      </pc:sldChg>
      <pc:sldChg chg="modSp new mod ord">
        <pc:chgData name="Gábor Molnár" userId="4e7c3ee4-2d18-4931-86a7-2ab159f664f7" providerId="ADAL" clId="{8FB19E3C-7274-4217-B35C-A169103A7016}" dt="2023-10-01T13:36:03.140" v="5097" actId="179"/>
        <pc:sldMkLst>
          <pc:docMk/>
          <pc:sldMk cId="4187327735" sldId="275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4187327735" sldId="275"/>
            <ac:spMk id="2" creationId="{1530C13D-8C49-04EF-617C-2EC4C6BFA471}"/>
          </ac:spMkLst>
        </pc:spChg>
        <pc:spChg chg="mod">
          <ac:chgData name="Gábor Molnár" userId="4e7c3ee4-2d18-4931-86a7-2ab159f664f7" providerId="ADAL" clId="{8FB19E3C-7274-4217-B35C-A169103A7016}" dt="2023-10-01T13:36:03.140" v="5097" actId="179"/>
          <ac:spMkLst>
            <pc:docMk/>
            <pc:sldMk cId="4187327735" sldId="275"/>
            <ac:spMk id="3" creationId="{54C46004-31B5-1CED-2D1D-9F40C498DFDE}"/>
          </ac:spMkLst>
        </pc:spChg>
      </pc:sldChg>
      <pc:sldChg chg="addSp delSp modSp new mod">
        <pc:chgData name="Gábor Molnár" userId="4e7c3ee4-2d18-4931-86a7-2ab159f664f7" providerId="ADAL" clId="{8FB19E3C-7274-4217-B35C-A169103A7016}" dt="2023-10-01T13:19:35.578" v="5000"/>
        <pc:sldMkLst>
          <pc:docMk/>
          <pc:sldMk cId="2221741216" sldId="276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2221741216" sldId="276"/>
            <ac:spMk id="2" creationId="{908DB336-E2D4-1C0B-0702-B4E51387B40C}"/>
          </ac:spMkLst>
        </pc:spChg>
        <pc:spChg chg="del">
          <ac:chgData name="Gábor Molnár" userId="4e7c3ee4-2d18-4931-86a7-2ab159f664f7" providerId="ADAL" clId="{8FB19E3C-7274-4217-B35C-A169103A7016}" dt="2023-09-29T17:34:03.956" v="3141"/>
          <ac:spMkLst>
            <pc:docMk/>
            <pc:sldMk cId="2221741216" sldId="276"/>
            <ac:spMk id="3" creationId="{5AB4577F-3E1F-C466-3A51-99E3F363741B}"/>
          </ac:spMkLst>
        </pc:spChg>
        <pc:picChg chg="add mod">
          <ac:chgData name="Gábor Molnár" userId="4e7c3ee4-2d18-4931-86a7-2ab159f664f7" providerId="ADAL" clId="{8FB19E3C-7274-4217-B35C-A169103A7016}" dt="2023-09-29T17:34:11.005" v="3144" actId="14100"/>
          <ac:picMkLst>
            <pc:docMk/>
            <pc:sldMk cId="2221741216" sldId="276"/>
            <ac:picMk id="2050" creationId="{13C282EA-CDC7-E6DD-33EB-61F9080CA4CA}"/>
          </ac:picMkLst>
        </pc:picChg>
      </pc:sldChg>
      <pc:sldChg chg="addSp delSp modSp new mod">
        <pc:chgData name="Gábor Molnár" userId="4e7c3ee4-2d18-4931-86a7-2ab159f664f7" providerId="ADAL" clId="{8FB19E3C-7274-4217-B35C-A169103A7016}" dt="2023-10-01T14:16:25.738" v="5362" actId="1076"/>
        <pc:sldMkLst>
          <pc:docMk/>
          <pc:sldMk cId="3272732881" sldId="277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3272732881" sldId="277"/>
            <ac:spMk id="2" creationId="{FD14685E-11D6-DE5E-AB49-D6DE9E84FC71}"/>
          </ac:spMkLst>
        </pc:spChg>
        <pc:spChg chg="del">
          <ac:chgData name="Gábor Molnár" userId="4e7c3ee4-2d18-4931-86a7-2ab159f664f7" providerId="ADAL" clId="{8FB19E3C-7274-4217-B35C-A169103A7016}" dt="2023-09-29T17:36:06.653" v="3190"/>
          <ac:spMkLst>
            <pc:docMk/>
            <pc:sldMk cId="3272732881" sldId="277"/>
            <ac:spMk id="3" creationId="{6A9C6B57-3372-7859-61B6-F9C65BC6CC6D}"/>
          </ac:spMkLst>
        </pc:spChg>
        <pc:spChg chg="add del mod">
          <ac:chgData name="Gábor Molnár" userId="4e7c3ee4-2d18-4931-86a7-2ab159f664f7" providerId="ADAL" clId="{8FB19E3C-7274-4217-B35C-A169103A7016}" dt="2023-09-29T17:36:36.220" v="3201"/>
          <ac:spMkLst>
            <pc:docMk/>
            <pc:sldMk cId="3272732881" sldId="277"/>
            <ac:spMk id="4" creationId="{B7279F45-0F30-1622-5DCD-8CB0C18B2222}"/>
          </ac:spMkLst>
        </pc:spChg>
        <pc:spChg chg="add del mod">
          <ac:chgData name="Gábor Molnár" userId="4e7c3ee4-2d18-4931-86a7-2ab159f664f7" providerId="ADAL" clId="{8FB19E3C-7274-4217-B35C-A169103A7016}" dt="2023-09-29T17:37:45.913" v="3213" actId="478"/>
          <ac:spMkLst>
            <pc:docMk/>
            <pc:sldMk cId="3272732881" sldId="277"/>
            <ac:spMk id="6" creationId="{9DEFA361-11BC-8965-1E14-7257D984958B}"/>
          </ac:spMkLst>
        </pc:spChg>
        <pc:spChg chg="add del mod">
          <ac:chgData name="Gábor Molnár" userId="4e7c3ee4-2d18-4931-86a7-2ab159f664f7" providerId="ADAL" clId="{8FB19E3C-7274-4217-B35C-A169103A7016}" dt="2023-09-29T17:39:31.033" v="3217"/>
          <ac:spMkLst>
            <pc:docMk/>
            <pc:sldMk cId="3272732881" sldId="277"/>
            <ac:spMk id="7" creationId="{A4DEA39B-042E-7F37-98FA-F9AB5DAB226C}"/>
          </ac:spMkLst>
        </pc:spChg>
        <pc:graphicFrameChg chg="add del modGraphic">
          <ac:chgData name="Gábor Molnár" userId="4e7c3ee4-2d18-4931-86a7-2ab159f664f7" providerId="ADAL" clId="{8FB19E3C-7274-4217-B35C-A169103A7016}" dt="2023-09-29T17:36:33.988" v="3198" actId="1032"/>
          <ac:graphicFrameMkLst>
            <pc:docMk/>
            <pc:sldMk cId="3272732881" sldId="277"/>
            <ac:graphicFrameMk id="5" creationId="{46F91DA5-C3D3-709C-7159-573CE3B95D9E}"/>
          </ac:graphicFrameMkLst>
        </pc:graphicFrameChg>
        <pc:picChg chg="add del mod">
          <ac:chgData name="Gábor Molnár" userId="4e7c3ee4-2d18-4931-86a7-2ab159f664f7" providerId="ADAL" clId="{8FB19E3C-7274-4217-B35C-A169103A7016}" dt="2023-09-29T17:36:12.794" v="3193" actId="478"/>
          <ac:picMkLst>
            <pc:docMk/>
            <pc:sldMk cId="3272732881" sldId="277"/>
            <ac:picMk id="3074" creationId="{21F873E9-AD77-B93D-ADE9-9369D1E9F98B}"/>
          </ac:picMkLst>
        </pc:picChg>
        <pc:picChg chg="add del">
          <ac:chgData name="Gábor Molnár" userId="4e7c3ee4-2d18-4931-86a7-2ab159f664f7" providerId="ADAL" clId="{8FB19E3C-7274-4217-B35C-A169103A7016}" dt="2023-09-29T17:36:25.016" v="3195" actId="478"/>
          <ac:picMkLst>
            <pc:docMk/>
            <pc:sldMk cId="3272732881" sldId="277"/>
            <ac:picMk id="3076" creationId="{32EEBB06-6D12-FF92-608D-3C879955FE3D}"/>
          </ac:picMkLst>
        </pc:picChg>
        <pc:picChg chg="add del mod">
          <ac:chgData name="Gábor Molnár" userId="4e7c3ee4-2d18-4931-86a7-2ab159f664f7" providerId="ADAL" clId="{8FB19E3C-7274-4217-B35C-A169103A7016}" dt="2023-09-29T17:39:26.858" v="3214" actId="478"/>
          <ac:picMkLst>
            <pc:docMk/>
            <pc:sldMk cId="3272732881" sldId="277"/>
            <ac:picMk id="3078" creationId="{C37C41AD-C239-7827-0D25-0F3A5FE457EA}"/>
          </ac:picMkLst>
        </pc:picChg>
        <pc:picChg chg="add del">
          <ac:chgData name="Gábor Molnár" userId="4e7c3ee4-2d18-4931-86a7-2ab159f664f7" providerId="ADAL" clId="{8FB19E3C-7274-4217-B35C-A169103A7016}" dt="2023-09-29T17:37:45.579" v="3212"/>
          <ac:picMkLst>
            <pc:docMk/>
            <pc:sldMk cId="3272732881" sldId="277"/>
            <ac:picMk id="3080" creationId="{12BB2168-FA87-076E-D805-522A5AEB096F}"/>
          </ac:picMkLst>
        </pc:picChg>
        <pc:picChg chg="add del mod">
          <ac:chgData name="Gábor Molnár" userId="4e7c3ee4-2d18-4931-86a7-2ab159f664f7" providerId="ADAL" clId="{8FB19E3C-7274-4217-B35C-A169103A7016}" dt="2023-09-29T17:37:44.284" v="3210"/>
          <ac:picMkLst>
            <pc:docMk/>
            <pc:sldMk cId="3272732881" sldId="277"/>
            <ac:picMk id="3082" creationId="{DFE72674-9764-E258-A1DA-4F5ED2A7F8B3}"/>
          </ac:picMkLst>
        </pc:picChg>
        <pc:picChg chg="add del">
          <ac:chgData name="Gábor Molnár" userId="4e7c3ee4-2d18-4931-86a7-2ab159f664f7" providerId="ADAL" clId="{8FB19E3C-7274-4217-B35C-A169103A7016}" dt="2023-09-29T17:39:29.834" v="3216"/>
          <ac:picMkLst>
            <pc:docMk/>
            <pc:sldMk cId="3272732881" sldId="277"/>
            <ac:picMk id="3084" creationId="{C70D0CAD-99F6-6826-117C-5BF2C0D98670}"/>
          </ac:picMkLst>
        </pc:picChg>
        <pc:picChg chg="add mod">
          <ac:chgData name="Gábor Molnár" userId="4e7c3ee4-2d18-4931-86a7-2ab159f664f7" providerId="ADAL" clId="{8FB19E3C-7274-4217-B35C-A169103A7016}" dt="2023-10-01T14:16:25.738" v="5362" actId="1076"/>
          <ac:picMkLst>
            <pc:docMk/>
            <pc:sldMk cId="3272732881" sldId="277"/>
            <ac:picMk id="3086" creationId="{3834D732-C4FF-AA76-092C-6ABD7A790549}"/>
          </ac:picMkLst>
        </pc:picChg>
      </pc:sldChg>
      <pc:sldChg chg="modSp new mod">
        <pc:chgData name="Gábor Molnár" userId="4e7c3ee4-2d18-4931-86a7-2ab159f664f7" providerId="ADAL" clId="{8FB19E3C-7274-4217-B35C-A169103A7016}" dt="2023-10-01T13:34:46.751" v="5087" actId="2710"/>
        <pc:sldMkLst>
          <pc:docMk/>
          <pc:sldMk cId="2671771124" sldId="278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2671771124" sldId="278"/>
            <ac:spMk id="2" creationId="{3B0E981B-0459-1D12-09B2-D437CD643FEC}"/>
          </ac:spMkLst>
        </pc:spChg>
        <pc:spChg chg="mod">
          <ac:chgData name="Gábor Molnár" userId="4e7c3ee4-2d18-4931-86a7-2ab159f664f7" providerId="ADAL" clId="{8FB19E3C-7274-4217-B35C-A169103A7016}" dt="2023-10-01T13:34:46.751" v="5087" actId="2710"/>
          <ac:spMkLst>
            <pc:docMk/>
            <pc:sldMk cId="2671771124" sldId="278"/>
            <ac:spMk id="3" creationId="{435963B4-391E-ED3C-BDFC-53E0D2BDBBDE}"/>
          </ac:spMkLst>
        </pc:spChg>
      </pc:sldChg>
      <pc:sldChg chg="addSp delSp modSp new mod">
        <pc:chgData name="Gábor Molnár" userId="4e7c3ee4-2d18-4931-86a7-2ab159f664f7" providerId="ADAL" clId="{8FB19E3C-7274-4217-B35C-A169103A7016}" dt="2023-10-01T13:19:35.578" v="5000"/>
        <pc:sldMkLst>
          <pc:docMk/>
          <pc:sldMk cId="1623911899" sldId="279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1623911899" sldId="279"/>
            <ac:spMk id="2" creationId="{A5D2F6B1-1DED-256C-A615-2971D0D41BF1}"/>
          </ac:spMkLst>
        </pc:spChg>
        <pc:spChg chg="del">
          <ac:chgData name="Gábor Molnár" userId="4e7c3ee4-2d18-4931-86a7-2ab159f664f7" providerId="ADAL" clId="{8FB19E3C-7274-4217-B35C-A169103A7016}" dt="2023-10-01T09:27:34.283" v="3518"/>
          <ac:spMkLst>
            <pc:docMk/>
            <pc:sldMk cId="1623911899" sldId="279"/>
            <ac:spMk id="3" creationId="{8FCE3546-94D6-5FEF-461C-619BBF969B82}"/>
          </ac:spMkLst>
        </pc:spChg>
        <pc:picChg chg="add mod">
          <ac:chgData name="Gábor Molnár" userId="4e7c3ee4-2d18-4931-86a7-2ab159f664f7" providerId="ADAL" clId="{8FB19E3C-7274-4217-B35C-A169103A7016}" dt="2023-10-01T13:19:35.578" v="5000"/>
          <ac:picMkLst>
            <pc:docMk/>
            <pc:sldMk cId="1623911899" sldId="279"/>
            <ac:picMk id="4" creationId="{29AA7A8C-7F90-32A2-EC43-11386C460508}"/>
          </ac:picMkLst>
        </pc:picChg>
      </pc:sldChg>
      <pc:sldChg chg="modSp new del mod">
        <pc:chgData name="Gábor Molnár" userId="4e7c3ee4-2d18-4931-86a7-2ab159f664f7" providerId="ADAL" clId="{8FB19E3C-7274-4217-B35C-A169103A7016}" dt="2023-10-01T09:33:16.092" v="3662" actId="2696"/>
        <pc:sldMkLst>
          <pc:docMk/>
          <pc:sldMk cId="2427937" sldId="280"/>
        </pc:sldMkLst>
        <pc:spChg chg="mod">
          <ac:chgData name="Gábor Molnár" userId="4e7c3ee4-2d18-4931-86a7-2ab159f664f7" providerId="ADAL" clId="{8FB19E3C-7274-4217-B35C-A169103A7016}" dt="2023-10-01T09:29:22.720" v="3600" actId="20577"/>
          <ac:spMkLst>
            <pc:docMk/>
            <pc:sldMk cId="2427937" sldId="280"/>
            <ac:spMk id="2" creationId="{545E752E-2679-B9A2-0A3F-170F1EA76EE9}"/>
          </ac:spMkLst>
        </pc:spChg>
        <pc:spChg chg="mod">
          <ac:chgData name="Gábor Molnár" userId="4e7c3ee4-2d18-4931-86a7-2ab159f664f7" providerId="ADAL" clId="{8FB19E3C-7274-4217-B35C-A169103A7016}" dt="2023-10-01T09:30:26.912" v="3661" actId="20577"/>
          <ac:spMkLst>
            <pc:docMk/>
            <pc:sldMk cId="2427937" sldId="280"/>
            <ac:spMk id="3" creationId="{1F69A8B6-28A5-139A-E856-B1F9FF582344}"/>
          </ac:spMkLst>
        </pc:spChg>
      </pc:sldChg>
      <pc:sldChg chg="modSp new mod">
        <pc:chgData name="Gábor Molnár" userId="4e7c3ee4-2d18-4931-86a7-2ab159f664f7" providerId="ADAL" clId="{8FB19E3C-7274-4217-B35C-A169103A7016}" dt="2023-10-01T13:57:20.435" v="5280" actId="255"/>
        <pc:sldMkLst>
          <pc:docMk/>
          <pc:sldMk cId="412647616" sldId="280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412647616" sldId="280"/>
            <ac:spMk id="2" creationId="{92B6D092-90D1-5AC6-3AFA-4D2D244FA9CC}"/>
          </ac:spMkLst>
        </pc:spChg>
        <pc:spChg chg="mod">
          <ac:chgData name="Gábor Molnár" userId="4e7c3ee4-2d18-4931-86a7-2ab159f664f7" providerId="ADAL" clId="{8FB19E3C-7274-4217-B35C-A169103A7016}" dt="2023-10-01T13:57:20.435" v="5280" actId="255"/>
          <ac:spMkLst>
            <pc:docMk/>
            <pc:sldMk cId="412647616" sldId="280"/>
            <ac:spMk id="3" creationId="{C3A619FE-A21A-55CA-B215-2A20473E6235}"/>
          </ac:spMkLst>
        </pc:spChg>
      </pc:sldChg>
      <pc:sldChg chg="addSp delSp modSp new mod">
        <pc:chgData name="Gábor Molnár" userId="4e7c3ee4-2d18-4931-86a7-2ab159f664f7" providerId="ADAL" clId="{8FB19E3C-7274-4217-B35C-A169103A7016}" dt="2023-10-01T13:37:40.787" v="5115" actId="1076"/>
        <pc:sldMkLst>
          <pc:docMk/>
          <pc:sldMk cId="3311272672" sldId="281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3311272672" sldId="281"/>
            <ac:spMk id="2" creationId="{C2C9221E-165C-6A20-A3C1-681307ADBAA1}"/>
          </ac:spMkLst>
        </pc:spChg>
        <pc:spChg chg="del">
          <ac:chgData name="Gábor Molnár" userId="4e7c3ee4-2d18-4931-86a7-2ab159f664f7" providerId="ADAL" clId="{8FB19E3C-7274-4217-B35C-A169103A7016}" dt="2023-10-01T09:41:25.836" v="3755"/>
          <ac:spMkLst>
            <pc:docMk/>
            <pc:sldMk cId="3311272672" sldId="281"/>
            <ac:spMk id="3" creationId="{3FBF8163-EA08-7C64-63E5-A3F11870EBED}"/>
          </ac:spMkLst>
        </pc:spChg>
        <pc:picChg chg="add mod">
          <ac:chgData name="Gábor Molnár" userId="4e7c3ee4-2d18-4931-86a7-2ab159f664f7" providerId="ADAL" clId="{8FB19E3C-7274-4217-B35C-A169103A7016}" dt="2023-10-01T13:37:40.787" v="5115" actId="1076"/>
          <ac:picMkLst>
            <pc:docMk/>
            <pc:sldMk cId="3311272672" sldId="281"/>
            <ac:picMk id="1026" creationId="{90F6AD70-30C3-A3B0-1975-EB589C89334D}"/>
          </ac:picMkLst>
        </pc:picChg>
      </pc:sldChg>
      <pc:sldChg chg="addSp delSp modSp new mod">
        <pc:chgData name="Gábor Molnár" userId="4e7c3ee4-2d18-4931-86a7-2ab159f664f7" providerId="ADAL" clId="{8FB19E3C-7274-4217-B35C-A169103A7016}" dt="2023-10-01T14:17:55.099" v="5376" actId="1035"/>
        <pc:sldMkLst>
          <pc:docMk/>
          <pc:sldMk cId="2232166076" sldId="282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2232166076" sldId="282"/>
            <ac:spMk id="2" creationId="{5F6A3069-41A4-D30F-77EC-E105F2B9E543}"/>
          </ac:spMkLst>
        </pc:spChg>
        <pc:spChg chg="del">
          <ac:chgData name="Gábor Molnár" userId="4e7c3ee4-2d18-4931-86a7-2ab159f664f7" providerId="ADAL" clId="{8FB19E3C-7274-4217-B35C-A169103A7016}" dt="2023-10-01T09:42:55.478" v="3793"/>
          <ac:spMkLst>
            <pc:docMk/>
            <pc:sldMk cId="2232166076" sldId="282"/>
            <ac:spMk id="3" creationId="{EF0F09C3-5DA8-0AA5-71B6-542719D87226}"/>
          </ac:spMkLst>
        </pc:spChg>
        <pc:picChg chg="add mod">
          <ac:chgData name="Gábor Molnár" userId="4e7c3ee4-2d18-4931-86a7-2ab159f664f7" providerId="ADAL" clId="{8FB19E3C-7274-4217-B35C-A169103A7016}" dt="2023-10-01T14:17:55.099" v="5376" actId="1035"/>
          <ac:picMkLst>
            <pc:docMk/>
            <pc:sldMk cId="2232166076" sldId="282"/>
            <ac:picMk id="2050" creationId="{85F1A649-0B0B-F7D9-A743-8FE5BD3E5902}"/>
          </ac:picMkLst>
        </pc:picChg>
      </pc:sldChg>
      <pc:sldChg chg="addSp delSp modSp new mod">
        <pc:chgData name="Gábor Molnár" userId="4e7c3ee4-2d18-4931-86a7-2ab159f664f7" providerId="ADAL" clId="{8FB19E3C-7274-4217-B35C-A169103A7016}" dt="2023-10-01T13:52:25.060" v="5246" actId="2710"/>
        <pc:sldMkLst>
          <pc:docMk/>
          <pc:sldMk cId="37563899" sldId="283"/>
        </pc:sldMkLst>
        <pc:spChg chg="mod">
          <ac:chgData name="Gábor Molnár" userId="4e7c3ee4-2d18-4931-86a7-2ab159f664f7" providerId="ADAL" clId="{8FB19E3C-7274-4217-B35C-A169103A7016}" dt="2023-10-01T13:19:35.578" v="5000"/>
          <ac:spMkLst>
            <pc:docMk/>
            <pc:sldMk cId="37563899" sldId="283"/>
            <ac:spMk id="2" creationId="{62046A51-18E2-454C-02CE-AC41DE0040D6}"/>
          </ac:spMkLst>
        </pc:spChg>
        <pc:spChg chg="mod">
          <ac:chgData name="Gábor Molnár" userId="4e7c3ee4-2d18-4931-86a7-2ab159f664f7" providerId="ADAL" clId="{8FB19E3C-7274-4217-B35C-A169103A7016}" dt="2023-10-01T13:52:25.060" v="5246" actId="2710"/>
          <ac:spMkLst>
            <pc:docMk/>
            <pc:sldMk cId="37563899" sldId="283"/>
            <ac:spMk id="3" creationId="{E968D2C6-DB72-C821-503F-492281A3361A}"/>
          </ac:spMkLst>
        </pc:spChg>
        <pc:spChg chg="add del">
          <ac:chgData name="Gábor Molnár" userId="4e7c3ee4-2d18-4931-86a7-2ab159f664f7" providerId="ADAL" clId="{8FB19E3C-7274-4217-B35C-A169103A7016}" dt="2023-10-01T09:53:19.723" v="3953"/>
          <ac:spMkLst>
            <pc:docMk/>
            <pc:sldMk cId="37563899" sldId="283"/>
            <ac:spMk id="4" creationId="{CF0A6B15-2C76-2199-0EF9-966F241780EB}"/>
          </ac:spMkLst>
        </pc:spChg>
        <pc:spChg chg="add del">
          <ac:chgData name="Gábor Molnár" userId="4e7c3ee4-2d18-4931-86a7-2ab159f664f7" providerId="ADAL" clId="{8FB19E3C-7274-4217-B35C-A169103A7016}" dt="2023-10-01T09:54:09.310" v="3966"/>
          <ac:spMkLst>
            <pc:docMk/>
            <pc:sldMk cId="37563899" sldId="283"/>
            <ac:spMk id="5" creationId="{34BE46A4-F03E-55A7-D229-C9F77D28AFFF}"/>
          </ac:spMkLst>
        </pc:spChg>
        <pc:spChg chg="add del">
          <ac:chgData name="Gábor Molnár" userId="4e7c3ee4-2d18-4931-86a7-2ab159f664f7" providerId="ADAL" clId="{8FB19E3C-7274-4217-B35C-A169103A7016}" dt="2023-10-01T09:54:18.849" v="3968"/>
          <ac:spMkLst>
            <pc:docMk/>
            <pc:sldMk cId="37563899" sldId="283"/>
            <ac:spMk id="6" creationId="{47748E1B-237A-4352-C071-08790FC23E20}"/>
          </ac:spMkLst>
        </pc:spChg>
      </pc:sldChg>
      <pc:sldChg chg="modSp new mod">
        <pc:chgData name="Gábor Molnár" userId="4e7c3ee4-2d18-4931-86a7-2ab159f664f7" providerId="ADAL" clId="{8FB19E3C-7274-4217-B35C-A169103A7016}" dt="2023-10-01T13:53:26.397" v="5253" actId="255"/>
        <pc:sldMkLst>
          <pc:docMk/>
          <pc:sldMk cId="1097899137" sldId="284"/>
        </pc:sldMkLst>
        <pc:spChg chg="mod">
          <ac:chgData name="Gábor Molnár" userId="4e7c3ee4-2d18-4931-86a7-2ab159f664f7" providerId="ADAL" clId="{8FB19E3C-7274-4217-B35C-A169103A7016}" dt="2023-10-01T13:40:52.036" v="5132"/>
          <ac:spMkLst>
            <pc:docMk/>
            <pc:sldMk cId="1097899137" sldId="284"/>
            <ac:spMk id="2" creationId="{5480C3E6-2BB2-0CC0-E352-4DC721F633DD}"/>
          </ac:spMkLst>
        </pc:spChg>
        <pc:spChg chg="mod">
          <ac:chgData name="Gábor Molnár" userId="4e7c3ee4-2d18-4931-86a7-2ab159f664f7" providerId="ADAL" clId="{8FB19E3C-7274-4217-B35C-A169103A7016}" dt="2023-10-01T13:53:26.397" v="5253" actId="255"/>
          <ac:spMkLst>
            <pc:docMk/>
            <pc:sldMk cId="1097899137" sldId="284"/>
            <ac:spMk id="3" creationId="{8E1C46FE-8E6A-184A-D71A-1618FE4E17AF}"/>
          </ac:spMkLst>
        </pc:spChg>
      </pc:sldChg>
      <pc:sldChg chg="modSp new del mod">
        <pc:chgData name="Gábor Molnár" userId="4e7c3ee4-2d18-4931-86a7-2ab159f664f7" providerId="ADAL" clId="{8FB19E3C-7274-4217-B35C-A169103A7016}" dt="2023-10-01T10:22:30.493" v="4912" actId="2696"/>
        <pc:sldMkLst>
          <pc:docMk/>
          <pc:sldMk cId="1662443623" sldId="284"/>
        </pc:sldMkLst>
        <pc:spChg chg="mod">
          <ac:chgData name="Gábor Molnár" userId="4e7c3ee4-2d18-4931-86a7-2ab159f664f7" providerId="ADAL" clId="{8FB19E3C-7274-4217-B35C-A169103A7016}" dt="2023-10-01T10:20:36.893" v="4911" actId="20577"/>
          <ac:spMkLst>
            <pc:docMk/>
            <pc:sldMk cId="1662443623" sldId="284"/>
            <ac:spMk id="2" creationId="{B9AD26FB-DAB7-BB7C-566C-A77598EB52FE}"/>
          </ac:spMkLst>
        </pc:spChg>
      </pc:sldChg>
      <pc:sldChg chg="modSp new mod">
        <pc:chgData name="Gábor Molnár" userId="4e7c3ee4-2d18-4931-86a7-2ab159f664f7" providerId="ADAL" clId="{8FB19E3C-7274-4217-B35C-A169103A7016}" dt="2023-10-01T14:19:52.564" v="5384" actId="20577"/>
        <pc:sldMkLst>
          <pc:docMk/>
          <pc:sldMk cId="3570744468" sldId="285"/>
        </pc:sldMkLst>
        <pc:spChg chg="mod">
          <ac:chgData name="Gábor Molnár" userId="4e7c3ee4-2d18-4931-86a7-2ab159f664f7" providerId="ADAL" clId="{8FB19E3C-7274-4217-B35C-A169103A7016}" dt="2023-10-01T13:42:55.654" v="5156"/>
          <ac:spMkLst>
            <pc:docMk/>
            <pc:sldMk cId="3570744468" sldId="285"/>
            <ac:spMk id="2" creationId="{C8B69ADD-3743-C8A1-15ED-228FCF23DA62}"/>
          </ac:spMkLst>
        </pc:spChg>
        <pc:spChg chg="mod">
          <ac:chgData name="Gábor Molnár" userId="4e7c3ee4-2d18-4931-86a7-2ab159f664f7" providerId="ADAL" clId="{8FB19E3C-7274-4217-B35C-A169103A7016}" dt="2023-10-01T14:19:52.564" v="5384" actId="20577"/>
          <ac:spMkLst>
            <pc:docMk/>
            <pc:sldMk cId="3570744468" sldId="285"/>
            <ac:spMk id="3" creationId="{C78D2A8B-6536-45E0-802C-14D8EAA12989}"/>
          </ac:spMkLst>
        </pc:spChg>
      </pc:sldChg>
      <pc:sldChg chg="addSp delSp modSp new mod">
        <pc:chgData name="Gábor Molnár" userId="4e7c3ee4-2d18-4931-86a7-2ab159f664f7" providerId="ADAL" clId="{8FB19E3C-7274-4217-B35C-A169103A7016}" dt="2023-10-02T12:13:10.318" v="5806" actId="20577"/>
        <pc:sldMkLst>
          <pc:docMk/>
          <pc:sldMk cId="2105240736" sldId="286"/>
        </pc:sldMkLst>
        <pc:spChg chg="mod">
          <ac:chgData name="Gábor Molnár" userId="4e7c3ee4-2d18-4931-86a7-2ab159f664f7" providerId="ADAL" clId="{8FB19E3C-7274-4217-B35C-A169103A7016}" dt="2023-10-02T09:53:24.006" v="5425" actId="20577"/>
          <ac:spMkLst>
            <pc:docMk/>
            <pc:sldMk cId="2105240736" sldId="286"/>
            <ac:spMk id="2" creationId="{B16BF996-1D93-8667-BDC5-2A96599A293E}"/>
          </ac:spMkLst>
        </pc:spChg>
        <pc:spChg chg="mod">
          <ac:chgData name="Gábor Molnár" userId="4e7c3ee4-2d18-4931-86a7-2ab159f664f7" providerId="ADAL" clId="{8FB19E3C-7274-4217-B35C-A169103A7016}" dt="2023-10-02T12:13:10.318" v="5806" actId="20577"/>
          <ac:spMkLst>
            <pc:docMk/>
            <pc:sldMk cId="2105240736" sldId="286"/>
            <ac:spMk id="3" creationId="{97276780-06AC-138F-8537-337ABB9CB8C4}"/>
          </ac:spMkLst>
        </pc:spChg>
        <pc:spChg chg="add del">
          <ac:chgData name="Gábor Molnár" userId="4e7c3ee4-2d18-4931-86a7-2ab159f664f7" providerId="ADAL" clId="{8FB19E3C-7274-4217-B35C-A169103A7016}" dt="2023-10-02T09:58:58.664" v="5737"/>
          <ac:spMkLst>
            <pc:docMk/>
            <pc:sldMk cId="2105240736" sldId="286"/>
            <ac:spMk id="4" creationId="{0EE164D8-7D57-3D89-2F17-A9C10EF11EA2}"/>
          </ac:spMkLst>
        </pc:spChg>
        <pc:spChg chg="add del">
          <ac:chgData name="Gábor Molnár" userId="4e7c3ee4-2d18-4931-86a7-2ab159f664f7" providerId="ADAL" clId="{8FB19E3C-7274-4217-B35C-A169103A7016}" dt="2023-10-02T12:12:45.853" v="5799"/>
          <ac:spMkLst>
            <pc:docMk/>
            <pc:sldMk cId="2105240736" sldId="286"/>
            <ac:spMk id="5" creationId="{2C75EC2E-7CC6-0077-6CD6-9207C8413724}"/>
          </ac:spMkLst>
        </pc:spChg>
        <pc:spChg chg="add del mod">
          <ac:chgData name="Gábor Molnár" userId="4e7c3ee4-2d18-4931-86a7-2ab159f664f7" providerId="ADAL" clId="{8FB19E3C-7274-4217-B35C-A169103A7016}" dt="2023-10-02T12:12:45.536" v="5798"/>
          <ac:spMkLst>
            <pc:docMk/>
            <pc:sldMk cId="2105240736" sldId="286"/>
            <ac:spMk id="6" creationId="{57B111AA-4FCD-CA49-D825-1787192282AD}"/>
          </ac:spMkLst>
        </pc:spChg>
      </pc:sldChg>
      <pc:sldMasterChg chg="setBg modSldLayout">
        <pc:chgData name="Gábor Molnár" userId="4e7c3ee4-2d18-4931-86a7-2ab159f664f7" providerId="ADAL" clId="{8FB19E3C-7274-4217-B35C-A169103A7016}" dt="2023-10-01T13:23:09.914" v="5044"/>
        <pc:sldMasterMkLst>
          <pc:docMk/>
          <pc:sldMasterMk cId="437983769" sldId="2147483732"/>
        </pc:sldMasterMkLst>
        <pc:sldLayoutChg chg="setBg">
          <pc:chgData name="Gábor Molnár" userId="4e7c3ee4-2d18-4931-86a7-2ab159f664f7" providerId="ADAL" clId="{8FB19E3C-7274-4217-B35C-A169103A7016}" dt="2023-10-01T13:23:09.914" v="5044"/>
          <pc:sldLayoutMkLst>
            <pc:docMk/>
            <pc:sldMasterMk cId="437983769" sldId="2147483732"/>
            <pc:sldLayoutMk cId="3994052841" sldId="2147483733"/>
          </pc:sldLayoutMkLst>
        </pc:sldLayoutChg>
        <pc:sldLayoutChg chg="setBg">
          <pc:chgData name="Gábor Molnár" userId="4e7c3ee4-2d18-4931-86a7-2ab159f664f7" providerId="ADAL" clId="{8FB19E3C-7274-4217-B35C-A169103A7016}" dt="2023-10-01T13:23:09.914" v="5044"/>
          <pc:sldLayoutMkLst>
            <pc:docMk/>
            <pc:sldMasterMk cId="437983769" sldId="2147483732"/>
            <pc:sldLayoutMk cId="465806199" sldId="2147483734"/>
          </pc:sldLayoutMkLst>
        </pc:sldLayoutChg>
        <pc:sldLayoutChg chg="setBg">
          <pc:chgData name="Gábor Molnár" userId="4e7c3ee4-2d18-4931-86a7-2ab159f664f7" providerId="ADAL" clId="{8FB19E3C-7274-4217-B35C-A169103A7016}" dt="2023-10-01T13:23:09.914" v="5044"/>
          <pc:sldLayoutMkLst>
            <pc:docMk/>
            <pc:sldMasterMk cId="437983769" sldId="2147483732"/>
            <pc:sldLayoutMk cId="2731396768" sldId="2147483735"/>
          </pc:sldLayoutMkLst>
        </pc:sldLayoutChg>
        <pc:sldLayoutChg chg="setBg">
          <pc:chgData name="Gábor Molnár" userId="4e7c3ee4-2d18-4931-86a7-2ab159f664f7" providerId="ADAL" clId="{8FB19E3C-7274-4217-B35C-A169103A7016}" dt="2023-10-01T13:23:09.914" v="5044"/>
          <pc:sldLayoutMkLst>
            <pc:docMk/>
            <pc:sldMasterMk cId="437983769" sldId="2147483732"/>
            <pc:sldLayoutMk cId="2784978756" sldId="2147483736"/>
          </pc:sldLayoutMkLst>
        </pc:sldLayoutChg>
        <pc:sldLayoutChg chg="setBg">
          <pc:chgData name="Gábor Molnár" userId="4e7c3ee4-2d18-4931-86a7-2ab159f664f7" providerId="ADAL" clId="{8FB19E3C-7274-4217-B35C-A169103A7016}" dt="2023-10-01T13:23:09.914" v="5044"/>
          <pc:sldLayoutMkLst>
            <pc:docMk/>
            <pc:sldMasterMk cId="437983769" sldId="2147483732"/>
            <pc:sldLayoutMk cId="3130827697" sldId="2147483737"/>
          </pc:sldLayoutMkLst>
        </pc:sldLayoutChg>
        <pc:sldLayoutChg chg="setBg">
          <pc:chgData name="Gábor Molnár" userId="4e7c3ee4-2d18-4931-86a7-2ab159f664f7" providerId="ADAL" clId="{8FB19E3C-7274-4217-B35C-A169103A7016}" dt="2023-10-01T13:23:09.914" v="5044"/>
          <pc:sldLayoutMkLst>
            <pc:docMk/>
            <pc:sldMasterMk cId="437983769" sldId="2147483732"/>
            <pc:sldLayoutMk cId="2343800681" sldId="2147483738"/>
          </pc:sldLayoutMkLst>
        </pc:sldLayoutChg>
        <pc:sldLayoutChg chg="setBg">
          <pc:chgData name="Gábor Molnár" userId="4e7c3ee4-2d18-4931-86a7-2ab159f664f7" providerId="ADAL" clId="{8FB19E3C-7274-4217-B35C-A169103A7016}" dt="2023-10-01T13:23:09.914" v="5044"/>
          <pc:sldLayoutMkLst>
            <pc:docMk/>
            <pc:sldMasterMk cId="437983769" sldId="2147483732"/>
            <pc:sldLayoutMk cId="1639152160" sldId="2147483739"/>
          </pc:sldLayoutMkLst>
        </pc:sldLayoutChg>
        <pc:sldLayoutChg chg="setBg">
          <pc:chgData name="Gábor Molnár" userId="4e7c3ee4-2d18-4931-86a7-2ab159f664f7" providerId="ADAL" clId="{8FB19E3C-7274-4217-B35C-A169103A7016}" dt="2023-10-01T13:23:09.914" v="5044"/>
          <pc:sldLayoutMkLst>
            <pc:docMk/>
            <pc:sldMasterMk cId="437983769" sldId="2147483732"/>
            <pc:sldLayoutMk cId="821068427" sldId="2147483740"/>
          </pc:sldLayoutMkLst>
        </pc:sldLayoutChg>
        <pc:sldLayoutChg chg="setBg">
          <pc:chgData name="Gábor Molnár" userId="4e7c3ee4-2d18-4931-86a7-2ab159f664f7" providerId="ADAL" clId="{8FB19E3C-7274-4217-B35C-A169103A7016}" dt="2023-10-01T13:23:09.914" v="5044"/>
          <pc:sldLayoutMkLst>
            <pc:docMk/>
            <pc:sldMasterMk cId="437983769" sldId="2147483732"/>
            <pc:sldLayoutMk cId="2041639035" sldId="2147483741"/>
          </pc:sldLayoutMkLst>
        </pc:sldLayoutChg>
        <pc:sldLayoutChg chg="setBg">
          <pc:chgData name="Gábor Molnár" userId="4e7c3ee4-2d18-4931-86a7-2ab159f664f7" providerId="ADAL" clId="{8FB19E3C-7274-4217-B35C-A169103A7016}" dt="2023-10-01T13:23:09.914" v="5044"/>
          <pc:sldLayoutMkLst>
            <pc:docMk/>
            <pc:sldMasterMk cId="437983769" sldId="2147483732"/>
            <pc:sldLayoutMk cId="406694805" sldId="2147483742"/>
          </pc:sldLayoutMkLst>
        </pc:sldLayoutChg>
        <pc:sldLayoutChg chg="setBg">
          <pc:chgData name="Gábor Molnár" userId="4e7c3ee4-2d18-4931-86a7-2ab159f664f7" providerId="ADAL" clId="{8FB19E3C-7274-4217-B35C-A169103A7016}" dt="2023-10-01T13:23:09.914" v="5044"/>
          <pc:sldLayoutMkLst>
            <pc:docMk/>
            <pc:sldMasterMk cId="437983769" sldId="2147483732"/>
            <pc:sldLayoutMk cId="3201418469" sldId="214748374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B111-CAA8-4262-8E92-5902979BCC6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AF4D-E6AF-4F22-9E62-0CA92EE27B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05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B111-CAA8-4262-8E92-5902979BCC6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AF4D-E6AF-4F22-9E62-0CA92EE2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B111-CAA8-4262-8E92-5902979BCC6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AF4D-E6AF-4F22-9E62-0CA92EE2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1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B111-CAA8-4262-8E92-5902979BCC6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AF4D-E6AF-4F22-9E62-0CA92EE2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0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B111-CAA8-4262-8E92-5902979BCC6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AF4D-E6AF-4F22-9E62-0CA92EE27B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39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B111-CAA8-4262-8E92-5902979BCC6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AF4D-E6AF-4F22-9E62-0CA92EE2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7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B111-CAA8-4262-8E92-5902979BCC6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AF4D-E6AF-4F22-9E62-0CA92EE2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2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B111-CAA8-4262-8E92-5902979BCC6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AF4D-E6AF-4F22-9E62-0CA92EE2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0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B111-CAA8-4262-8E92-5902979BCC6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AF4D-E6AF-4F22-9E62-0CA92EE2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5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EFB111-CAA8-4262-8E92-5902979BCC6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CDAF4D-E6AF-4F22-9E62-0CA92EE2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6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B111-CAA8-4262-8E92-5902979BCC6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AF4D-E6AF-4F22-9E62-0CA92EE2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3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EFB111-CAA8-4262-8E92-5902979BCC6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CDAF4D-E6AF-4F22-9E62-0CA92EE27B7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98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t.org/junit5/docs/current/user-guide/" TargetMode="External"/><Relationship Id="rId2" Type="http://schemas.openxmlformats.org/officeDocument/2006/relationships/hyperlink" Target="https://www.selenium.dev/documentation/webdriver/wai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xml/xpath_nodes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04212-B788-2419-D56B-9DFAEEF64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hu-HU"/>
              <a:t>Tesztautomatizálás </a:t>
            </a:r>
            <a:r>
              <a:rPr lang="hu-HU" err="1"/>
              <a:t>Selenium</a:t>
            </a:r>
            <a:r>
              <a:rPr lang="hu-HU"/>
              <a:t> </a:t>
            </a:r>
            <a:r>
              <a:rPr lang="hu-HU" err="1"/>
              <a:t>WebDriverrel</a:t>
            </a:r>
            <a:r>
              <a:rPr lang="hu-HU"/>
              <a:t> (Java)</a:t>
            </a:r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8B09C-BB3D-EE53-73A7-018FFE83E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Előadó: Molnár Gábor</a:t>
            </a:r>
          </a:p>
          <a:p>
            <a:r>
              <a:rPr lang="hu-HU" dirty="0">
                <a:solidFill>
                  <a:srgbClr val="FFFFFF"/>
                </a:solidFill>
              </a:rPr>
              <a:t>gabor.molnar@sigmatechnology.com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38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E6C-7E60-EF21-4485-6F83DA21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Xpath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6B84-2BC7-E657-5018-4868CA453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013" indent="-354013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>
                <a:latin typeface="Calibri (Body)"/>
              </a:rPr>
              <a:t>Előző elem azonos szinten:</a:t>
            </a:r>
            <a:br>
              <a:rPr lang="hu-HU" dirty="0">
                <a:latin typeface="Consolas" panose="020B0609020204030204" pitchFamily="49" charset="0"/>
              </a:rPr>
            </a:br>
            <a:r>
              <a:rPr lang="hu-HU" dirty="0">
                <a:latin typeface="Consolas" panose="020B0609020204030204" pitchFamily="49" charset="0"/>
              </a:rPr>
              <a:t>//div[@id="temporary"]/preceding-sibling::div</a:t>
            </a:r>
          </a:p>
          <a:p>
            <a:pPr marL="354013" indent="-354013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>
                <a:latin typeface="Calibri (Body)"/>
              </a:rPr>
              <a:t>Következő elem azonos szinten:</a:t>
            </a:r>
            <a:br>
              <a:rPr lang="hu-HU" sz="2400" dirty="0">
                <a:latin typeface="Calibri (Body)"/>
              </a:rPr>
            </a:br>
            <a:r>
              <a:rPr lang="hu-HU" dirty="0">
                <a:latin typeface="Consolas" panose="020B0609020204030204" pitchFamily="49" charset="0"/>
              </a:rPr>
              <a:t>//div[text()="</a:t>
            </a:r>
            <a:r>
              <a:rPr lang="hu-HU" dirty="0" err="1">
                <a:latin typeface="Consolas" panose="020B0609020204030204" pitchFamily="49" charset="0"/>
              </a:rPr>
              <a:t>Address</a:t>
            </a:r>
            <a:r>
              <a:rPr lang="hu-HU" dirty="0">
                <a:latin typeface="Consolas" panose="020B0609020204030204" pitchFamily="49" charset="0"/>
              </a:rPr>
              <a:t>"]/</a:t>
            </a:r>
            <a:r>
              <a:rPr lang="hu-HU" dirty="0" err="1">
                <a:latin typeface="Consolas" panose="020B0609020204030204" pitchFamily="49" charset="0"/>
              </a:rPr>
              <a:t>following-sibling</a:t>
            </a:r>
            <a:r>
              <a:rPr lang="hu-HU" dirty="0">
                <a:latin typeface="Consolas" panose="020B0609020204030204" pitchFamily="49" charset="0"/>
              </a:rPr>
              <a:t>::input</a:t>
            </a:r>
          </a:p>
          <a:p>
            <a:pPr marL="354013" indent="-354013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>
                <a:latin typeface="Calibri (Body)"/>
              </a:rPr>
              <a:t>Szülő elem:</a:t>
            </a:r>
            <a:br>
              <a:rPr lang="hu-HU" dirty="0">
                <a:latin typeface="Consolas" panose="020B0609020204030204" pitchFamily="49" charset="0"/>
              </a:rPr>
            </a:br>
            <a:r>
              <a:rPr lang="hu-HU" dirty="0">
                <a:latin typeface="Consolas" panose="020B0609020204030204" pitchFamily="49" charset="0"/>
              </a:rPr>
              <a:t>//input[</a:t>
            </a:r>
            <a:r>
              <a:rPr lang="hu-HU" dirty="0" err="1">
                <a:latin typeface="Consolas" panose="020B0609020204030204" pitchFamily="49" charset="0"/>
              </a:rPr>
              <a:t>contains</a:t>
            </a:r>
            <a:r>
              <a:rPr lang="hu-HU" dirty="0">
                <a:latin typeface="Consolas" panose="020B0609020204030204" pitchFamily="49" charset="0"/>
              </a:rPr>
              <a:t>(@name, "email")]/</a:t>
            </a:r>
            <a:r>
              <a:rPr lang="hu-HU" dirty="0" err="1">
                <a:latin typeface="Consolas" panose="020B0609020204030204" pitchFamily="49" charset="0"/>
              </a:rPr>
              <a:t>parent</a:t>
            </a:r>
            <a:r>
              <a:rPr lang="hu-HU" dirty="0">
                <a:latin typeface="Consolas" panose="020B0609020204030204" pitchFamily="49" charset="0"/>
              </a:rPr>
              <a:t>::div</a:t>
            </a:r>
          </a:p>
          <a:p>
            <a:pPr marL="354013" indent="-354013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>
                <a:latin typeface="Calibri (Body)"/>
              </a:rPr>
              <a:t>Szülő és nagyszülő:</a:t>
            </a:r>
            <a:br>
              <a:rPr lang="hu-HU" dirty="0">
                <a:latin typeface="Consolas" panose="020B0609020204030204" pitchFamily="49" charset="0"/>
              </a:rPr>
            </a:br>
            <a:r>
              <a:rPr lang="hu-HU" dirty="0">
                <a:latin typeface="Consolas" panose="020B0609020204030204" pitchFamily="49" charset="0"/>
              </a:rPr>
              <a:t>//input[</a:t>
            </a:r>
            <a:r>
              <a:rPr lang="hu-HU" dirty="0" err="1">
                <a:latin typeface="Consolas" panose="020B0609020204030204" pitchFamily="49" charset="0"/>
              </a:rPr>
              <a:t>ends-with</a:t>
            </a:r>
            <a:r>
              <a:rPr lang="hu-HU" dirty="0">
                <a:latin typeface="Consolas" panose="020B0609020204030204" pitchFamily="49" charset="0"/>
              </a:rPr>
              <a:t>(@name, "</a:t>
            </a:r>
            <a:r>
              <a:rPr lang="hu-HU" dirty="0" err="1">
                <a:latin typeface="Consolas" panose="020B0609020204030204" pitchFamily="49" charset="0"/>
              </a:rPr>
              <a:t>username</a:t>
            </a:r>
            <a:r>
              <a:rPr lang="hu-HU" dirty="0">
                <a:latin typeface="Consolas" panose="020B0609020204030204" pitchFamily="49" charset="0"/>
              </a:rPr>
              <a:t>")]/</a:t>
            </a:r>
            <a:r>
              <a:rPr lang="hu-HU" dirty="0" err="1">
                <a:latin typeface="Consolas" panose="020B0609020204030204" pitchFamily="49" charset="0"/>
              </a:rPr>
              <a:t>ancestor</a:t>
            </a:r>
            <a:r>
              <a:rPr lang="hu-HU" dirty="0">
                <a:latin typeface="Consolas" panose="020B0609020204030204" pitchFamily="49" charset="0"/>
              </a:rPr>
              <a:t>::div</a:t>
            </a:r>
            <a:endParaRPr lang="fi-FI" dirty="0">
              <a:latin typeface="Consolas" panose="020B0609020204030204" pitchFamily="49" charset="0"/>
            </a:endParaRPr>
          </a:p>
          <a:p>
            <a:pPr marL="354013" indent="-354013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066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D092-90D1-5AC6-3AFA-4D2D244F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619FE-A21A-55CA-B215-2A20473E6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hlinkClick r:id="rId2"/>
              </a:rPr>
              <a:t>Waiting Strategies | Selenium</a:t>
            </a:r>
            <a:br>
              <a:rPr lang="hu-HU">
                <a:hlinkClick r:id="rId3"/>
              </a:rPr>
            </a:br>
            <a:r>
              <a:rPr lang="en-US" dirty="0">
                <a:hlinkClick r:id="rId3"/>
              </a:rPr>
              <a:t>JUnit 5 User Guide</a:t>
            </a:r>
            <a:br>
              <a:rPr lang="hu-HU" sz="2000" dirty="0">
                <a:hlinkClick r:id="rId4"/>
              </a:rPr>
            </a:br>
            <a:r>
              <a:rPr lang="en-US" sz="2000" dirty="0">
                <a:hlinkClick r:id="rId4"/>
              </a:rPr>
              <a:t>XPath Nodes (w3schools.com)</a:t>
            </a:r>
            <a:endParaRPr lang="hu-HU" sz="20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64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CA32-7434-35C1-BC62-81E5DCA2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Selenium</a:t>
            </a:r>
            <a:r>
              <a:rPr lang="hu-HU" dirty="0"/>
              <a:t> várakozási stratégiák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69516-AF48-0672-FA65-CEFE6B0D7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219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None/>
            </a:pPr>
            <a:r>
              <a:rPr lang="hu-HU" sz="2400" dirty="0"/>
              <a:t>Ha egy elem nem található, azonnal hibát kapunk (</a:t>
            </a:r>
            <a:r>
              <a:rPr lang="hu-HU" sz="2400" dirty="0" err="1"/>
              <a:t>NoSuchElementException</a:t>
            </a:r>
            <a:r>
              <a:rPr lang="hu-HU" sz="2400" dirty="0"/>
              <a:t>).</a:t>
            </a:r>
          </a:p>
          <a:p>
            <a:pPr marL="354013" indent="-354013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/>
              <a:t>Implicit </a:t>
            </a:r>
            <a:r>
              <a:rPr lang="hu-HU" sz="2400" dirty="0" err="1"/>
              <a:t>wait</a:t>
            </a:r>
            <a:endParaRPr lang="hu-HU" sz="2400" dirty="0"/>
          </a:p>
          <a:p>
            <a:pPr marL="354013" indent="-354013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/>
              <a:t>Explicit </a:t>
            </a:r>
            <a:r>
              <a:rPr lang="hu-HU" sz="2400" dirty="0" err="1"/>
              <a:t>wait</a:t>
            </a:r>
            <a:endParaRPr lang="hu-HU" sz="2400" dirty="0"/>
          </a:p>
          <a:p>
            <a:pPr marL="354013" indent="-354013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 err="1"/>
              <a:t>Fluent</a:t>
            </a:r>
            <a:r>
              <a:rPr lang="hu-HU" sz="2400" dirty="0"/>
              <a:t> </a:t>
            </a:r>
            <a:r>
              <a:rPr lang="hu-HU" sz="2400" dirty="0" err="1"/>
              <a:t>wait</a:t>
            </a:r>
            <a:endParaRPr lang="hu-HU" sz="2400" dirty="0"/>
          </a:p>
          <a:p>
            <a:pPr marL="354013" indent="-354013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 err="1"/>
              <a:t>Thread.Sleep</a:t>
            </a:r>
            <a:r>
              <a:rPr lang="hu-HU" sz="2400" dirty="0"/>
              <a:t>(); Ne használjuk!!</a:t>
            </a:r>
          </a:p>
        </p:txBody>
      </p:sp>
    </p:spTree>
    <p:extLst>
      <p:ext uri="{BB962C8B-B14F-4D97-AF65-F5344CB8AC3E}">
        <p14:creationId xmlns:p14="http://schemas.microsoft.com/office/powerpoint/2010/main" val="362131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ABB4-F52F-5AE0-1257-82220B05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Implicit </a:t>
            </a:r>
            <a:r>
              <a:rPr lang="hu-HU" dirty="0" err="1"/>
              <a:t>Wait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5160D-1F5D-6B94-D8F7-C75BA3D4A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013" indent="-354013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/>
              <a:t>Globális beállítás: teljes munkamenet, minden elemére vonatkozik</a:t>
            </a:r>
          </a:p>
          <a:p>
            <a:pPr marL="354013" indent="-354013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/>
              <a:t>Várakozik a megadott ideig az elem megjelenésére, mielőtt hibát ad vissza.</a:t>
            </a:r>
          </a:p>
          <a:p>
            <a:pPr marL="354013" indent="-354013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/>
              <a:t>Ha hamarabb megjelenik az elem, nem várja végig a megadott időt</a:t>
            </a:r>
          </a:p>
          <a:p>
            <a:pPr marL="354013" indent="-354013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 err="1"/>
              <a:t>Default</a:t>
            </a:r>
            <a:r>
              <a:rPr lang="hu-HU" sz="2400" dirty="0"/>
              <a:t> érték = 0</a:t>
            </a:r>
          </a:p>
          <a:p>
            <a:pPr marL="0" indent="0" algn="just">
              <a:lnSpc>
                <a:spcPct val="100000"/>
              </a:lnSpc>
              <a:buClr>
                <a:schemeClr val="bg1">
                  <a:lumMod val="65000"/>
                </a:schemeClr>
              </a:buClr>
              <a:buNone/>
            </a:pPr>
            <a:r>
              <a:rPr lang="en-US" dirty="0" err="1">
                <a:latin typeface="Consolas" panose="020B0609020204030204" pitchFamily="49" charset="0"/>
              </a:rPr>
              <a:t>driver.manage</a:t>
            </a:r>
            <a:r>
              <a:rPr lang="en-US" dirty="0">
                <a:latin typeface="Consolas" panose="020B0609020204030204" pitchFamily="49" charset="0"/>
              </a:rPr>
              <a:t>().timeouts().</a:t>
            </a:r>
            <a:r>
              <a:rPr lang="en-US" dirty="0" err="1">
                <a:latin typeface="Consolas" panose="020B0609020204030204" pitchFamily="49" charset="0"/>
              </a:rPr>
              <a:t>implicitlyWait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Duration.ofMillis</a:t>
            </a:r>
            <a:r>
              <a:rPr lang="en-US" dirty="0">
                <a:latin typeface="Consolas" panose="020B0609020204030204" pitchFamily="49" charset="0"/>
              </a:rPr>
              <a:t>(5000));</a:t>
            </a:r>
          </a:p>
        </p:txBody>
      </p:sp>
    </p:spTree>
    <p:extLst>
      <p:ext uri="{BB962C8B-B14F-4D97-AF65-F5344CB8AC3E}">
        <p14:creationId xmlns:p14="http://schemas.microsoft.com/office/powerpoint/2010/main" val="40723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E6C-7E60-EF21-4485-6F83DA21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Explicit </a:t>
            </a:r>
            <a:r>
              <a:rPr lang="hu-HU" dirty="0" err="1"/>
              <a:t>Wait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6B84-2BC7-E657-5018-4868CA453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/>
              <a:t>Feltétel adható meg, hogy mire várjunk (DOM-ban megjelenik, látható, kattintható, stb.)</a:t>
            </a:r>
          </a:p>
          <a:p>
            <a:pPr marL="0" indent="0">
              <a:lnSpc>
                <a:spcPct val="100000"/>
              </a:lnSpc>
              <a:buClr>
                <a:schemeClr val="bg1">
                  <a:lumMod val="65000"/>
                </a:schemeClr>
              </a:buClr>
              <a:buNone/>
            </a:pPr>
            <a:r>
              <a:rPr lang="hu-HU" dirty="0" err="1">
                <a:latin typeface="Consolas" panose="020B0609020204030204" pitchFamily="49" charset="0"/>
              </a:rPr>
              <a:t>WebDriverWait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wait</a:t>
            </a:r>
            <a:r>
              <a:rPr lang="hu-HU" dirty="0">
                <a:latin typeface="Consolas" panose="020B0609020204030204" pitchFamily="49" charset="0"/>
              </a:rPr>
              <a:t> = </a:t>
            </a:r>
            <a:r>
              <a:rPr lang="hu-HU" dirty="0" err="1">
                <a:latin typeface="Consolas" panose="020B0609020204030204" pitchFamily="49" charset="0"/>
              </a:rPr>
              <a:t>new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WebDriverWait</a:t>
            </a:r>
            <a:r>
              <a:rPr lang="hu-HU" dirty="0">
                <a:latin typeface="Consolas" panose="020B0609020204030204" pitchFamily="49" charset="0"/>
              </a:rPr>
              <a:t>(driver, </a:t>
            </a:r>
            <a:r>
              <a:rPr lang="hu-HU" dirty="0" err="1">
                <a:latin typeface="Consolas" panose="020B0609020204030204" pitchFamily="49" charset="0"/>
              </a:rPr>
              <a:t>Duration.ofMillis</a:t>
            </a:r>
            <a:r>
              <a:rPr lang="hu-HU" dirty="0">
                <a:latin typeface="Consolas" panose="020B0609020204030204" pitchFamily="49" charset="0"/>
              </a:rPr>
              <a:t>(5000));        </a:t>
            </a:r>
            <a:r>
              <a:rPr lang="hu-HU" dirty="0" err="1">
                <a:latin typeface="Consolas" panose="020B0609020204030204" pitchFamily="49" charset="0"/>
              </a:rPr>
              <a:t>wait.until</a:t>
            </a:r>
            <a:r>
              <a:rPr lang="hu-HU" dirty="0">
                <a:latin typeface="Consolas" panose="020B0609020204030204" pitchFamily="49" charset="0"/>
              </a:rPr>
              <a:t>(</a:t>
            </a:r>
            <a:r>
              <a:rPr lang="hu-HU" dirty="0" err="1">
                <a:latin typeface="Consolas" panose="020B0609020204030204" pitchFamily="49" charset="0"/>
              </a:rPr>
              <a:t>ExpectedConditions.elementToBeClickable</a:t>
            </a:r>
            <a:r>
              <a:rPr lang="hu-HU" dirty="0">
                <a:latin typeface="Consolas" panose="020B0609020204030204" pitchFamily="49" charset="0"/>
              </a:rPr>
              <a:t>(By.id("</a:t>
            </a:r>
            <a:r>
              <a:rPr lang="hu-HU" dirty="0" err="1">
                <a:latin typeface="Consolas" panose="020B0609020204030204" pitchFamily="49" charset="0"/>
              </a:rPr>
              <a:t>name</a:t>
            </a:r>
            <a:r>
              <a:rPr lang="hu-HU" dirty="0">
                <a:latin typeface="Consolas" panose="020B0609020204030204" pitchFamily="49" charset="0"/>
              </a:rPr>
              <a:t>")));</a:t>
            </a:r>
          </a:p>
          <a:p>
            <a:pPr marL="0" indent="0">
              <a:lnSpc>
                <a:spcPct val="100000"/>
              </a:lnSpc>
              <a:buClr>
                <a:schemeClr val="bg1">
                  <a:lumMod val="65000"/>
                </a:schemeClr>
              </a:buClr>
              <a:buNone/>
            </a:pPr>
            <a:r>
              <a:rPr lang="hu-HU" dirty="0" err="1">
                <a:latin typeface="Consolas" panose="020B0609020204030204" pitchFamily="49" charset="0"/>
              </a:rPr>
              <a:t>WebElement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fullNameField</a:t>
            </a:r>
            <a:r>
              <a:rPr lang="hu-HU" dirty="0">
                <a:latin typeface="Consolas" panose="020B0609020204030204" pitchFamily="49" charset="0"/>
              </a:rPr>
              <a:t> = </a:t>
            </a:r>
            <a:r>
              <a:rPr lang="hu-HU" dirty="0" err="1">
                <a:latin typeface="Consolas" panose="020B0609020204030204" pitchFamily="49" charset="0"/>
              </a:rPr>
              <a:t>driver.findElement</a:t>
            </a:r>
            <a:r>
              <a:rPr lang="hu-HU" dirty="0">
                <a:latin typeface="Consolas" panose="020B0609020204030204" pitchFamily="49" charset="0"/>
              </a:rPr>
              <a:t>(By.id("</a:t>
            </a:r>
            <a:r>
              <a:rPr lang="hu-HU" dirty="0" err="1">
                <a:latin typeface="Consolas" panose="020B0609020204030204" pitchFamily="49" charset="0"/>
              </a:rPr>
              <a:t>name</a:t>
            </a:r>
            <a:r>
              <a:rPr lang="hu-HU" dirty="0">
                <a:latin typeface="Consolas" panose="020B0609020204030204" pitchFamily="49" charset="0"/>
              </a:rPr>
              <a:t>"));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79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E6C-7E60-EF21-4485-6F83DA21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Fluent</a:t>
            </a:r>
            <a:r>
              <a:rPr lang="hu-HU" dirty="0"/>
              <a:t> </a:t>
            </a:r>
            <a:r>
              <a:rPr lang="hu-HU" dirty="0" err="1"/>
              <a:t>Wait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6B84-2BC7-E657-5018-4868CA453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54013" indent="-354013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/>
              <a:t>Feltétel adható meg, hogy milyen időközönként ellenőrízzen</a:t>
            </a:r>
          </a:p>
          <a:p>
            <a:pPr marL="354013" indent="-354013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/>
              <a:t>Megadható kivétel, amelyeket ignorál</a:t>
            </a:r>
          </a:p>
          <a:p>
            <a:pPr marL="354013" indent="-354013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/>
              <a:t>Akkor hasznos, ha sokáig kell várni valaminek a futására (pl. Ajax)</a:t>
            </a:r>
          </a:p>
          <a:p>
            <a:pPr marL="0" indent="0">
              <a:lnSpc>
                <a:spcPct val="100000"/>
              </a:lnSpc>
              <a:buClr>
                <a:schemeClr val="bg1">
                  <a:lumMod val="65000"/>
                </a:schemeClr>
              </a:buClr>
              <a:buNone/>
            </a:pPr>
            <a:r>
              <a:rPr lang="hu-HU" dirty="0" err="1">
                <a:latin typeface="Consolas" panose="020B0609020204030204" pitchFamily="49" charset="0"/>
              </a:rPr>
              <a:t>Wait</a:t>
            </a:r>
            <a:r>
              <a:rPr lang="hu-HU" dirty="0">
                <a:latin typeface="Consolas" panose="020B0609020204030204" pitchFamily="49" charset="0"/>
              </a:rPr>
              <a:t>&lt;</a:t>
            </a:r>
            <a:r>
              <a:rPr lang="hu-HU" dirty="0" err="1">
                <a:latin typeface="Consolas" panose="020B0609020204030204" pitchFamily="49" charset="0"/>
              </a:rPr>
              <a:t>WebDriver</a:t>
            </a:r>
            <a:r>
              <a:rPr lang="hu-HU" dirty="0">
                <a:latin typeface="Consolas" panose="020B0609020204030204" pitchFamily="49" charset="0"/>
              </a:rPr>
              <a:t>&gt; </a:t>
            </a:r>
            <a:r>
              <a:rPr lang="hu-HU" dirty="0" err="1">
                <a:latin typeface="Consolas" panose="020B0609020204030204" pitchFamily="49" charset="0"/>
              </a:rPr>
              <a:t>wait</a:t>
            </a:r>
            <a:r>
              <a:rPr lang="hu-HU" dirty="0">
                <a:latin typeface="Consolas" panose="020B0609020204030204" pitchFamily="49" charset="0"/>
              </a:rPr>
              <a:t> = </a:t>
            </a:r>
            <a:r>
              <a:rPr lang="hu-HU" dirty="0" err="1">
                <a:latin typeface="Consolas" panose="020B0609020204030204" pitchFamily="49" charset="0"/>
              </a:rPr>
              <a:t>new</a:t>
            </a:r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hu-HU" dirty="0" err="1">
                <a:latin typeface="Consolas" panose="020B0609020204030204" pitchFamily="49" charset="0"/>
              </a:rPr>
              <a:t>FluentWait</a:t>
            </a:r>
            <a:r>
              <a:rPr lang="hu-HU" dirty="0">
                <a:latin typeface="Consolas" panose="020B0609020204030204" pitchFamily="49" charset="0"/>
              </a:rPr>
              <a:t>&lt;&gt;(driver)</a:t>
            </a:r>
          </a:p>
          <a:p>
            <a:pPr marL="0" indent="0">
              <a:lnSpc>
                <a:spcPct val="100000"/>
              </a:lnSpc>
              <a:buClr>
                <a:schemeClr val="bg1">
                  <a:lumMod val="65000"/>
                </a:schemeClr>
              </a:buClr>
              <a:buNone/>
            </a:pPr>
            <a:r>
              <a:rPr lang="hu-HU" dirty="0">
                <a:latin typeface="Consolas" panose="020B0609020204030204" pitchFamily="49" charset="0"/>
              </a:rPr>
              <a:t>                .</a:t>
            </a:r>
            <a:r>
              <a:rPr lang="hu-HU" dirty="0" err="1">
                <a:latin typeface="Consolas" panose="020B0609020204030204" pitchFamily="49" charset="0"/>
              </a:rPr>
              <a:t>withTimeout</a:t>
            </a:r>
            <a:r>
              <a:rPr lang="hu-HU" dirty="0">
                <a:latin typeface="Consolas" panose="020B0609020204030204" pitchFamily="49" charset="0"/>
              </a:rPr>
              <a:t>(</a:t>
            </a:r>
            <a:r>
              <a:rPr lang="hu-HU" dirty="0" err="1">
                <a:latin typeface="Consolas" panose="020B0609020204030204" pitchFamily="49" charset="0"/>
              </a:rPr>
              <a:t>Duration.ofMillis</a:t>
            </a:r>
            <a:r>
              <a:rPr lang="hu-HU" dirty="0">
                <a:latin typeface="Consolas" panose="020B0609020204030204" pitchFamily="49" charset="0"/>
              </a:rPr>
              <a:t>(10000))</a:t>
            </a:r>
          </a:p>
          <a:p>
            <a:pPr marL="0" indent="0">
              <a:lnSpc>
                <a:spcPct val="100000"/>
              </a:lnSpc>
              <a:buClr>
                <a:schemeClr val="bg1">
                  <a:lumMod val="65000"/>
                </a:schemeClr>
              </a:buClr>
              <a:buNone/>
            </a:pPr>
            <a:r>
              <a:rPr lang="hu-HU" dirty="0">
                <a:latin typeface="Consolas" panose="020B0609020204030204" pitchFamily="49" charset="0"/>
              </a:rPr>
              <a:t>                .</a:t>
            </a:r>
            <a:r>
              <a:rPr lang="hu-HU" dirty="0" err="1">
                <a:latin typeface="Consolas" panose="020B0609020204030204" pitchFamily="49" charset="0"/>
              </a:rPr>
              <a:t>pollingEvery</a:t>
            </a:r>
            <a:r>
              <a:rPr lang="hu-HU" dirty="0">
                <a:latin typeface="Consolas" panose="020B0609020204030204" pitchFamily="49" charset="0"/>
              </a:rPr>
              <a:t>(</a:t>
            </a:r>
            <a:r>
              <a:rPr lang="hu-HU" dirty="0" err="1">
                <a:latin typeface="Consolas" panose="020B0609020204030204" pitchFamily="49" charset="0"/>
              </a:rPr>
              <a:t>Duration.ofMillis</a:t>
            </a:r>
            <a:r>
              <a:rPr lang="hu-HU" dirty="0">
                <a:latin typeface="Consolas" panose="020B0609020204030204" pitchFamily="49" charset="0"/>
              </a:rPr>
              <a:t>(2000))</a:t>
            </a:r>
          </a:p>
          <a:p>
            <a:pPr marL="0" indent="0">
              <a:lnSpc>
                <a:spcPct val="100000"/>
              </a:lnSpc>
              <a:buClr>
                <a:schemeClr val="bg1">
                  <a:lumMod val="65000"/>
                </a:schemeClr>
              </a:buClr>
              <a:buNone/>
            </a:pPr>
            <a:r>
              <a:rPr lang="hu-HU" dirty="0">
                <a:latin typeface="Consolas" panose="020B0609020204030204" pitchFamily="49" charset="0"/>
              </a:rPr>
              <a:t>                .</a:t>
            </a:r>
            <a:r>
              <a:rPr lang="hu-HU" dirty="0" err="1">
                <a:latin typeface="Consolas" panose="020B0609020204030204" pitchFamily="49" charset="0"/>
              </a:rPr>
              <a:t>ignoring</a:t>
            </a:r>
            <a:r>
              <a:rPr lang="hu-HU" dirty="0">
                <a:latin typeface="Consolas" panose="020B0609020204030204" pitchFamily="49" charset="0"/>
              </a:rPr>
              <a:t>(</a:t>
            </a:r>
            <a:r>
              <a:rPr lang="hu-HU" dirty="0" err="1">
                <a:latin typeface="Consolas" panose="020B0609020204030204" pitchFamily="49" charset="0"/>
              </a:rPr>
              <a:t>ElementNotInteractableException.class</a:t>
            </a:r>
            <a:r>
              <a:rPr lang="hu-HU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Clr>
                <a:schemeClr val="bg1">
                  <a:lumMod val="65000"/>
                </a:schemeClr>
              </a:buClr>
              <a:buNone/>
            </a:pPr>
            <a:r>
              <a:rPr lang="hu-HU" dirty="0">
                <a:latin typeface="Consolas" panose="020B0609020204030204" pitchFamily="49" charset="0"/>
              </a:rPr>
              <a:t>        </a:t>
            </a:r>
            <a:r>
              <a:rPr lang="hu-HU" dirty="0" err="1">
                <a:latin typeface="Consolas" panose="020B0609020204030204" pitchFamily="49" charset="0"/>
              </a:rPr>
              <a:t>wait.until</a:t>
            </a:r>
            <a:r>
              <a:rPr lang="hu-HU" dirty="0">
                <a:latin typeface="Consolas" panose="020B0609020204030204" pitchFamily="49" charset="0"/>
              </a:rPr>
              <a:t>(</a:t>
            </a:r>
            <a:r>
              <a:rPr lang="hu-HU" dirty="0" err="1">
                <a:latin typeface="Consolas" panose="020B0609020204030204" pitchFamily="49" charset="0"/>
              </a:rPr>
              <a:t>ExpectedConditions.visibilityOfElementLocated</a:t>
            </a:r>
            <a:r>
              <a:rPr lang="hu-HU" dirty="0">
                <a:latin typeface="Consolas" panose="020B0609020204030204" pitchFamily="49" charset="0"/>
              </a:rPr>
              <a:t>(By.id("</a:t>
            </a:r>
            <a:r>
              <a:rPr lang="hu-HU" dirty="0" err="1">
                <a:latin typeface="Consolas" panose="020B0609020204030204" pitchFamily="49" charset="0"/>
              </a:rPr>
              <a:t>name</a:t>
            </a:r>
            <a:r>
              <a:rPr lang="hu-HU" dirty="0">
                <a:latin typeface="Consolas" panose="020B0609020204030204" pitchFamily="49" charset="0"/>
              </a:rPr>
              <a:t>")));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328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E6C-7E60-EF21-4485-6F83DA21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Test Framework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6B84-2BC7-E657-5018-4868CA453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4013" indent="-354013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 err="1">
                <a:latin typeface="Calibri (Body)"/>
              </a:rPr>
              <a:t>TestNG</a:t>
            </a:r>
            <a:r>
              <a:rPr lang="hu-HU" sz="2400" dirty="0">
                <a:latin typeface="Calibri (Body)"/>
              </a:rPr>
              <a:t> vagy </a:t>
            </a:r>
            <a:r>
              <a:rPr lang="hu-HU" sz="2400" dirty="0" err="1">
                <a:latin typeface="Calibri (Body)"/>
              </a:rPr>
              <a:t>Junit</a:t>
            </a:r>
            <a:r>
              <a:rPr lang="hu-HU" sz="2400" dirty="0">
                <a:latin typeface="Calibri (Body)"/>
              </a:rPr>
              <a:t> a legelterjedtebb Java oldalon</a:t>
            </a:r>
          </a:p>
          <a:p>
            <a:pPr marL="0" indent="0">
              <a:lnSpc>
                <a:spcPct val="100000"/>
              </a:lnSpc>
              <a:buClr>
                <a:schemeClr val="bg1">
                  <a:lumMod val="65000"/>
                </a:schemeClr>
              </a:buClr>
              <a:buNone/>
            </a:pPr>
            <a:r>
              <a:rPr lang="hu-HU" sz="2400" dirty="0">
                <a:latin typeface="Calibri (Body)"/>
              </a:rPr>
              <a:t>Junit5 főbb annotációk:</a:t>
            </a:r>
          </a:p>
          <a:p>
            <a:pPr marL="354013" indent="-354013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>
                <a:latin typeface="Consolas" panose="020B0609020204030204" pitchFamily="49" charset="0"/>
              </a:rPr>
              <a:t>@Test: annak jelzése, hogy a metódus egy teszt metódus</a:t>
            </a:r>
          </a:p>
          <a:p>
            <a:pPr marL="354013" indent="-354013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>
                <a:latin typeface="Consolas" panose="020B0609020204030204" pitchFamily="49" charset="0"/>
              </a:rPr>
              <a:t>@ParameterizedTest: bemenő paraméterek megadhatóak a teszt metódusoknak ezzel az annotációval.</a:t>
            </a:r>
            <a:br>
              <a:rPr lang="hu-HU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@ParameterizedTest</a:t>
            </a:r>
            <a:br>
              <a:rPr lang="hu-HU" dirty="0">
                <a:solidFill>
                  <a:srgbClr val="24292F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@ValueSource</a:t>
            </a:r>
            <a:r>
              <a:rPr lang="en-US" b="0" i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strings </a:t>
            </a:r>
            <a:r>
              <a:rPr lang="en-US" b="0" i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"racecar"</a:t>
            </a:r>
            <a:r>
              <a:rPr lang="en-US" b="0" i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"radar"</a:t>
            </a:r>
            <a:r>
              <a:rPr lang="en-US" b="0" i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"able was I ere I saw </a:t>
            </a:r>
            <a:r>
              <a:rPr lang="en-US" b="0" i="0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elba</a:t>
            </a:r>
            <a:r>
              <a:rPr lang="en-US" b="0" i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})</a:t>
            </a:r>
            <a:br>
              <a:rPr lang="hu-HU" dirty="0">
                <a:solidFill>
                  <a:srgbClr val="24292F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i="0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palindromes</a:t>
            </a:r>
            <a:r>
              <a:rPr lang="en-US" b="0" i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candidate</a:t>
            </a:r>
            <a:r>
              <a:rPr lang="en-US" b="0" i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i="0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hu-HU" dirty="0">
                <a:solidFill>
                  <a:srgbClr val="24292F"/>
                </a:solidFill>
                <a:latin typeface="Consolas" panose="020B0609020204030204" pitchFamily="49" charset="0"/>
              </a:rPr>
            </a:br>
            <a:r>
              <a:rPr lang="hu-HU" dirty="0">
                <a:solidFill>
                  <a:srgbClr val="24292F"/>
                </a:solidFill>
                <a:latin typeface="Consolas" panose="020B0609020204030204" pitchFamily="49" charset="0"/>
              </a:rPr>
              <a:t>	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assertTrue</a:t>
            </a:r>
            <a:r>
              <a:rPr lang="en-US" b="0" i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StringUtils</a:t>
            </a:r>
            <a:r>
              <a:rPr lang="en-US" b="0" i="0" dirty="0" err="1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055099"/>
                </a:solidFill>
                <a:effectLst/>
                <a:latin typeface="Consolas" panose="020B0609020204030204" pitchFamily="49" charset="0"/>
              </a:rPr>
              <a:t>isPalindrome</a:t>
            </a:r>
            <a:r>
              <a:rPr lang="en-US" b="0" i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candidate</a:t>
            </a:r>
            <a:r>
              <a:rPr lang="en-US" b="0" i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hu-HU" dirty="0">
                <a:solidFill>
                  <a:srgbClr val="24292F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dirty="0">
              <a:latin typeface="Consolas" panose="020B0609020204030204" pitchFamily="49" charset="0"/>
            </a:endParaRPr>
          </a:p>
          <a:p>
            <a:pPr marL="354013" indent="-354013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endParaRPr lang="hu-HU" dirty="0">
              <a:latin typeface="Consolas" panose="020B0609020204030204" pitchFamily="49" charset="0"/>
            </a:endParaRPr>
          </a:p>
          <a:p>
            <a:pPr marL="354013" indent="-354013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endParaRPr lang="hu-HU" dirty="0">
              <a:latin typeface="Consolas" panose="020B0609020204030204" pitchFamily="49" charset="0"/>
            </a:endParaRPr>
          </a:p>
          <a:p>
            <a:pPr marL="354013" indent="-354013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594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E6C-7E60-EF21-4485-6F83DA21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Test Framework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6B84-2BC7-E657-5018-4868CA453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013" indent="-354013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>
                <a:latin typeface="Consolas" panose="020B0609020204030204" pitchFamily="49" charset="0"/>
              </a:rPr>
              <a:t>@BeforeEach: minden teszt metódus (@Test) előtt lefut külön-külön</a:t>
            </a:r>
          </a:p>
          <a:p>
            <a:pPr marL="354013" indent="-354013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>
                <a:latin typeface="Consolas" panose="020B0609020204030204" pitchFamily="49" charset="0"/>
              </a:rPr>
              <a:t>@AfterEach: minden teszt metódus (@Test) után lefut külön-külön</a:t>
            </a:r>
          </a:p>
          <a:p>
            <a:pPr marL="354013" indent="-354013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>
                <a:latin typeface="Consolas" panose="020B0609020204030204" pitchFamily="49" charset="0"/>
              </a:rPr>
              <a:t>@BeforeAll: minden teszt metódus előtt fut le</a:t>
            </a:r>
          </a:p>
          <a:p>
            <a:pPr marL="354013" indent="-354013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>
                <a:latin typeface="Consolas" panose="020B0609020204030204" pitchFamily="49" charset="0"/>
              </a:rPr>
              <a:t>@AfterAll: minden teszt metódus után fut le</a:t>
            </a:r>
          </a:p>
          <a:p>
            <a:pPr marL="354013" indent="-354013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>
                <a:latin typeface="Consolas" panose="020B0609020204030204" pitchFamily="49" charset="0"/>
              </a:rPr>
              <a:t>@DisplayName: a teszt </a:t>
            </a:r>
            <a:r>
              <a:rPr lang="hu-HU" dirty="0" err="1">
                <a:latin typeface="Consolas" panose="020B0609020204030204" pitchFamily="49" charset="0"/>
              </a:rPr>
              <a:t>medódus</a:t>
            </a:r>
            <a:r>
              <a:rPr lang="hu-HU" dirty="0">
                <a:latin typeface="Consolas" panose="020B0609020204030204" pitchFamily="49" charset="0"/>
              </a:rPr>
              <a:t> nevének felülírása, mi jelenjen meg</a:t>
            </a:r>
          </a:p>
          <a:p>
            <a:pPr marL="354013" indent="-354013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>
                <a:latin typeface="Consolas" panose="020B0609020204030204" pitchFamily="49" charset="0"/>
              </a:rPr>
              <a:t>@Disabled: a nem futtatandó tesztek jelölése</a:t>
            </a:r>
          </a:p>
          <a:p>
            <a:pPr marL="354013" indent="-354013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dirty="0">
                <a:latin typeface="Consolas" panose="020B0609020204030204" pitchFamily="49" charset="0"/>
              </a:rPr>
              <a:t>@Tag: </a:t>
            </a:r>
            <a:r>
              <a:rPr lang="hu-HU" dirty="0" err="1">
                <a:latin typeface="Consolas" panose="020B0609020204030204" pitchFamily="49" charset="0"/>
              </a:rPr>
              <a:t>filterezést</a:t>
            </a:r>
            <a:r>
              <a:rPr lang="hu-HU" dirty="0">
                <a:latin typeface="Consolas" panose="020B0609020204030204" pitchFamily="49" charset="0"/>
              </a:rPr>
              <a:t> segíti (pl. @Tag("smoke"))</a:t>
            </a:r>
          </a:p>
          <a:p>
            <a:pPr marL="354013" indent="-354013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endParaRPr lang="hu-HU" dirty="0">
              <a:latin typeface="Consolas" panose="020B0609020204030204" pitchFamily="49" charset="0"/>
            </a:endParaRPr>
          </a:p>
          <a:p>
            <a:pPr marL="354013" indent="-354013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784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E6C-7E60-EF21-4485-6F83DA21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Xpath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6B84-2BC7-E657-5018-4868CA453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Clr>
                <a:schemeClr val="bg1">
                  <a:lumMod val="65000"/>
                </a:schemeClr>
              </a:buClr>
              <a:buNone/>
            </a:pPr>
            <a:r>
              <a:rPr lang="hu-HU" sz="2400" dirty="0" err="1"/>
              <a:t>XPath</a:t>
            </a:r>
            <a:r>
              <a:rPr lang="hu-HU" sz="2400" dirty="0"/>
              <a:t> az XML (</a:t>
            </a:r>
            <a:r>
              <a:rPr lang="hu-HU" sz="2400" dirty="0" err="1"/>
              <a:t>Extensible</a:t>
            </a:r>
            <a:r>
              <a:rPr lang="hu-HU" sz="2400" dirty="0"/>
              <a:t> </a:t>
            </a:r>
            <a:r>
              <a:rPr lang="hu-HU" sz="2400" dirty="0" err="1"/>
              <a:t>Markup</a:t>
            </a:r>
            <a:r>
              <a:rPr lang="hu-HU" sz="2400" dirty="0"/>
              <a:t> </a:t>
            </a:r>
            <a:r>
              <a:rPr lang="hu-HU" sz="2400" dirty="0" err="1"/>
              <a:t>Language</a:t>
            </a:r>
            <a:r>
              <a:rPr lang="hu-HU" sz="2400" dirty="0"/>
              <a:t>) dokumentumokban található elemek és attribútumok navigálására és azonosítására szolgál. A HTML dokumentumok esetében az elemeket és attribútumokat is könnyen azonosíthatjuk az </a:t>
            </a:r>
            <a:r>
              <a:rPr lang="hu-HU" sz="2400" dirty="0" err="1"/>
              <a:t>XPath</a:t>
            </a:r>
            <a:r>
              <a:rPr lang="hu-HU" sz="2400" dirty="0"/>
              <a:t> segítségével.</a:t>
            </a:r>
          </a:p>
          <a:p>
            <a:pPr marL="354013" indent="-354013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fi-FI" sz="2400" dirty="0">
                <a:latin typeface="Calibri (Body)"/>
              </a:rPr>
              <a:t>Alap formátum:</a:t>
            </a:r>
            <a:br>
              <a:rPr lang="fi-FI" dirty="0">
                <a:latin typeface="Consolas" panose="020B0609020204030204" pitchFamily="49" charset="0"/>
              </a:rPr>
            </a:br>
            <a:r>
              <a:rPr lang="fi-FI" dirty="0">
                <a:latin typeface="Consolas" panose="020B0609020204030204" pitchFamily="49" charset="0"/>
              </a:rPr>
              <a:t>//tag[@attribútum="érték"]</a:t>
            </a:r>
            <a:br>
              <a:rPr lang="hu-HU" dirty="0">
                <a:latin typeface="Consolas" panose="020B0609020204030204" pitchFamily="49" charset="0"/>
              </a:rPr>
            </a:br>
            <a:r>
              <a:rPr lang="fi-FI" dirty="0">
                <a:latin typeface="Consolas" panose="020B0609020204030204" pitchFamily="49" charset="0"/>
              </a:rPr>
              <a:t>Pl.:</a:t>
            </a:r>
            <a:br>
              <a:rPr lang="fi-FI" dirty="0">
                <a:latin typeface="Consolas" panose="020B0609020204030204" pitchFamily="49" charset="0"/>
              </a:rPr>
            </a:br>
            <a:r>
              <a:rPr lang="fi-FI" dirty="0">
                <a:latin typeface="Consolas" panose="020B0609020204030204" pitchFamily="49" charset="0"/>
              </a:rPr>
              <a:t>//div[@id="userName"]</a:t>
            </a:r>
            <a:endParaRPr lang="hu-HU" dirty="0">
              <a:latin typeface="Consolas" panose="020B0609020204030204" pitchFamily="49" charset="0"/>
            </a:endParaRPr>
          </a:p>
          <a:p>
            <a:pPr marL="354013" indent="-354013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>
                <a:latin typeface="Calibri (Body)"/>
              </a:rPr>
              <a:t>Az elem szöveg értéke egyenlő valamivel:</a:t>
            </a:r>
            <a:br>
              <a:rPr lang="hu-HU" sz="2400" dirty="0">
                <a:latin typeface="Calibri (Body)"/>
              </a:rPr>
            </a:br>
            <a:r>
              <a:rPr lang="hu-HU" dirty="0">
                <a:latin typeface="Consolas" panose="020B0609020204030204" pitchFamily="49" charset="0"/>
              </a:rPr>
              <a:t>//</a:t>
            </a:r>
            <a:r>
              <a:rPr lang="hu-HU" dirty="0" err="1">
                <a:latin typeface="Consolas" panose="020B0609020204030204" pitchFamily="49" charset="0"/>
              </a:rPr>
              <a:t>button</a:t>
            </a:r>
            <a:r>
              <a:rPr lang="hu-HU" dirty="0">
                <a:latin typeface="Consolas" panose="020B0609020204030204" pitchFamily="49" charset="0"/>
              </a:rPr>
              <a:t>[text()="</a:t>
            </a:r>
            <a:r>
              <a:rPr lang="hu-HU" dirty="0" err="1">
                <a:latin typeface="Consolas" panose="020B0609020204030204" pitchFamily="49" charset="0"/>
              </a:rPr>
              <a:t>Sign</a:t>
            </a:r>
            <a:r>
              <a:rPr lang="hu-HU" dirty="0">
                <a:latin typeface="Consolas" panose="020B0609020204030204" pitchFamily="49" charset="0"/>
              </a:rPr>
              <a:t> In"]</a:t>
            </a:r>
            <a:br>
              <a:rPr lang="hu-HU" dirty="0">
                <a:latin typeface="Consolas" panose="020B0609020204030204" pitchFamily="49" charset="0"/>
              </a:rPr>
            </a:br>
            <a:endParaRPr lang="fi-FI" dirty="0">
              <a:latin typeface="Consolas" panose="020B0609020204030204" pitchFamily="49" charset="0"/>
            </a:endParaRPr>
          </a:p>
          <a:p>
            <a:pPr marL="354013" indent="-354013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20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E6C-7E60-EF21-4485-6F83DA21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Xpath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6B84-2BC7-E657-5018-4868CA453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013" indent="-354013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>
                <a:latin typeface="Calibri (Body)"/>
              </a:rPr>
              <a:t>Az elem szöveg/attribútum értéke tartalmaz valamit:</a:t>
            </a:r>
            <a:br>
              <a:rPr lang="hu-HU" dirty="0">
                <a:latin typeface="Consolas" panose="020B0609020204030204" pitchFamily="49" charset="0"/>
              </a:rPr>
            </a:br>
            <a:r>
              <a:rPr lang="hu-HU" dirty="0">
                <a:latin typeface="Consolas" panose="020B0609020204030204" pitchFamily="49" charset="0"/>
              </a:rPr>
              <a:t>//</a:t>
            </a:r>
            <a:r>
              <a:rPr lang="hu-HU" dirty="0" err="1">
                <a:latin typeface="Consolas" panose="020B0609020204030204" pitchFamily="49" charset="0"/>
              </a:rPr>
              <a:t>button</a:t>
            </a:r>
            <a:r>
              <a:rPr lang="hu-HU" dirty="0">
                <a:latin typeface="Consolas" panose="020B0609020204030204" pitchFamily="49" charset="0"/>
              </a:rPr>
              <a:t>[</a:t>
            </a:r>
            <a:r>
              <a:rPr lang="hu-HU" dirty="0" err="1">
                <a:latin typeface="Consolas" panose="020B0609020204030204" pitchFamily="49" charset="0"/>
              </a:rPr>
              <a:t>contains</a:t>
            </a:r>
            <a:r>
              <a:rPr lang="hu-HU" dirty="0">
                <a:latin typeface="Consolas" panose="020B0609020204030204" pitchFamily="49" charset="0"/>
              </a:rPr>
              <a:t>(text(),"</a:t>
            </a:r>
            <a:r>
              <a:rPr lang="hu-HU" dirty="0" err="1">
                <a:latin typeface="Consolas" panose="020B0609020204030204" pitchFamily="49" charset="0"/>
              </a:rPr>
              <a:t>Sign</a:t>
            </a:r>
            <a:r>
              <a:rPr lang="hu-HU" dirty="0">
                <a:latin typeface="Consolas" panose="020B0609020204030204" pitchFamily="49" charset="0"/>
              </a:rPr>
              <a:t> In")]</a:t>
            </a:r>
            <a:br>
              <a:rPr lang="hu-HU" dirty="0">
                <a:latin typeface="Consolas" panose="020B0609020204030204" pitchFamily="49" charset="0"/>
              </a:rPr>
            </a:br>
            <a:r>
              <a:rPr lang="hu-HU" dirty="0">
                <a:latin typeface="Consolas" panose="020B0609020204030204" pitchFamily="49" charset="0"/>
              </a:rPr>
              <a:t>//a[</a:t>
            </a:r>
            <a:r>
              <a:rPr lang="hu-HU" dirty="0" err="1">
                <a:latin typeface="Consolas" panose="020B0609020204030204" pitchFamily="49" charset="0"/>
              </a:rPr>
              <a:t>contains</a:t>
            </a:r>
            <a:r>
              <a:rPr lang="hu-HU" dirty="0">
                <a:latin typeface="Consolas" panose="020B0609020204030204" pitchFamily="49" charset="0"/>
              </a:rPr>
              <a:t>(@href,"/selenium")]</a:t>
            </a:r>
          </a:p>
          <a:p>
            <a:pPr marL="354013" indent="-354013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>
                <a:latin typeface="Calibri (Body)"/>
              </a:rPr>
              <a:t>Az elem szöveg/attribútum érték elejére egyezőség:</a:t>
            </a:r>
            <a:br>
              <a:rPr lang="hu-HU" sz="2400" dirty="0">
                <a:latin typeface="Calibri (Body)"/>
              </a:rPr>
            </a:br>
            <a:r>
              <a:rPr lang="hu-HU" dirty="0">
                <a:latin typeface="Consolas" panose="020B0609020204030204" pitchFamily="49" charset="0"/>
              </a:rPr>
              <a:t>//div[</a:t>
            </a:r>
            <a:r>
              <a:rPr lang="hu-HU" dirty="0" err="1">
                <a:latin typeface="Consolas" panose="020B0609020204030204" pitchFamily="49" charset="0"/>
              </a:rPr>
              <a:t>starts-with</a:t>
            </a:r>
            <a:r>
              <a:rPr lang="hu-HU" dirty="0">
                <a:latin typeface="Consolas" panose="020B0609020204030204" pitchFamily="49" charset="0"/>
              </a:rPr>
              <a:t>(@name, "prefix_")]</a:t>
            </a:r>
          </a:p>
          <a:p>
            <a:pPr marL="354013" indent="-354013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hu-HU" sz="2400" dirty="0">
                <a:latin typeface="Calibri (Body)"/>
              </a:rPr>
              <a:t>Az elem szöveg/attribútum végére egyezőség:</a:t>
            </a:r>
            <a:br>
              <a:rPr lang="hu-HU" dirty="0">
                <a:latin typeface="Consolas" panose="020B0609020204030204" pitchFamily="49" charset="0"/>
              </a:rPr>
            </a:br>
            <a:r>
              <a:rPr lang="hu-HU" dirty="0">
                <a:latin typeface="Consolas" panose="020B0609020204030204" pitchFamily="49" charset="0"/>
              </a:rPr>
              <a:t>//input[</a:t>
            </a:r>
            <a:r>
              <a:rPr lang="hu-HU" dirty="0" err="1">
                <a:latin typeface="Consolas" panose="020B0609020204030204" pitchFamily="49" charset="0"/>
              </a:rPr>
              <a:t>ends-with</a:t>
            </a:r>
            <a:r>
              <a:rPr lang="hu-HU" dirty="0">
                <a:latin typeface="Consolas" panose="020B0609020204030204" pitchFamily="49" charset="0"/>
              </a:rPr>
              <a:t>(@name, "_postfix")]</a:t>
            </a:r>
            <a:endParaRPr lang="fi-FI" dirty="0">
              <a:latin typeface="Consolas" panose="020B0609020204030204" pitchFamily="49" charset="0"/>
            </a:endParaRPr>
          </a:p>
          <a:p>
            <a:pPr marL="354013" indent="-354013">
              <a:lnSpc>
                <a:spcPct val="100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3997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4894</TotalTime>
  <Words>633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(Body)</vt:lpstr>
      <vt:lpstr>Calibri Light</vt:lpstr>
      <vt:lpstr>Consolas</vt:lpstr>
      <vt:lpstr>Wingdings</vt:lpstr>
      <vt:lpstr>Retrospect</vt:lpstr>
      <vt:lpstr>Tesztautomatizálás Selenium WebDriverrel (Java)</vt:lpstr>
      <vt:lpstr>Selenium várakozási stratégiák</vt:lpstr>
      <vt:lpstr>Implicit Wait</vt:lpstr>
      <vt:lpstr>Explicit Wait</vt:lpstr>
      <vt:lpstr>Fluent Wait</vt:lpstr>
      <vt:lpstr>Test Framework</vt:lpstr>
      <vt:lpstr>Test Framework</vt:lpstr>
      <vt:lpstr>Xpath</vt:lpstr>
      <vt:lpstr>Xpath</vt:lpstr>
      <vt:lpstr>Xpath</vt:lpstr>
      <vt:lpstr>Forrás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+ Java</dc:title>
  <dc:creator>Gábor Molnár</dc:creator>
  <cp:lastModifiedBy>Gábor Molnár</cp:lastModifiedBy>
  <cp:revision>1</cp:revision>
  <dcterms:created xsi:type="dcterms:W3CDTF">2023-09-26T19:15:49Z</dcterms:created>
  <dcterms:modified xsi:type="dcterms:W3CDTF">2024-10-12T17:28:28Z</dcterms:modified>
</cp:coreProperties>
</file>