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78" r:id="rId5"/>
    <p:sldId id="279" r:id="rId6"/>
    <p:sldId id="276" r:id="rId7"/>
    <p:sldId id="275" r:id="rId8"/>
    <p:sldId id="277" r:id="rId9"/>
    <p:sldId id="259" r:id="rId10"/>
    <p:sldId id="282" r:id="rId11"/>
    <p:sldId id="281" r:id="rId12"/>
    <p:sldId id="274" r:id="rId13"/>
    <p:sldId id="271" r:id="rId14"/>
    <p:sldId id="272" r:id="rId15"/>
    <p:sldId id="283" r:id="rId16"/>
    <p:sldId id="284" r:id="rId17"/>
    <p:sldId id="273" r:id="rId18"/>
    <p:sldId id="262" r:id="rId19"/>
    <p:sldId id="285" r:id="rId20"/>
    <p:sldId id="260" r:id="rId21"/>
    <p:sldId id="264" r:id="rId22"/>
    <p:sldId id="263" r:id="rId23"/>
    <p:sldId id="265" r:id="rId24"/>
    <p:sldId id="266" r:id="rId25"/>
    <p:sldId id="267" r:id="rId26"/>
    <p:sldId id="268" r:id="rId27"/>
    <p:sldId id="269" r:id="rId28"/>
    <p:sldId id="270" r:id="rId29"/>
    <p:sldId id="261" r:id="rId30"/>
    <p:sldId id="28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79671" autoAdjust="0"/>
  </p:normalViewPr>
  <p:slideViewPr>
    <p:cSldViewPr snapToGrid="0">
      <p:cViewPr varScale="1">
        <p:scale>
          <a:sx n="65" d="100"/>
          <a:sy n="65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Molnár" userId="4e7c3ee4-2d18-4931-86a7-2ab159f664f7" providerId="ADAL" clId="{1BBBB1A8-F54B-4883-8BC8-03CA578788F8}"/>
    <pc:docChg chg="custSel modSld">
      <pc:chgData name="Gábor Molnár" userId="4e7c3ee4-2d18-4931-86a7-2ab159f664f7" providerId="ADAL" clId="{1BBBB1A8-F54B-4883-8BC8-03CA578788F8}" dt="2024-03-04T11:39:23.895" v="1099" actId="20577"/>
      <pc:docMkLst>
        <pc:docMk/>
      </pc:docMkLst>
      <pc:sldChg chg="modSp mod">
        <pc:chgData name="Gábor Molnár" userId="4e7c3ee4-2d18-4931-86a7-2ab159f664f7" providerId="ADAL" clId="{1BBBB1A8-F54B-4883-8BC8-03CA578788F8}" dt="2024-03-04T10:56:22.664" v="6" actId="20577"/>
        <pc:sldMkLst>
          <pc:docMk/>
          <pc:sldMk cId="3621317826" sldId="258"/>
        </pc:sldMkLst>
        <pc:spChg chg="mod">
          <ac:chgData name="Gábor Molnár" userId="4e7c3ee4-2d18-4931-86a7-2ab159f664f7" providerId="ADAL" clId="{1BBBB1A8-F54B-4883-8BC8-03CA578788F8}" dt="2024-03-04T10:56:22.664" v="6" actId="20577"/>
          <ac:spMkLst>
            <pc:docMk/>
            <pc:sldMk cId="3621317826" sldId="258"/>
            <ac:spMk id="3" creationId="{6CC69516-AF48-0672-FA65-CEFE6B0D7E1D}"/>
          </ac:spMkLst>
        </pc:spChg>
      </pc:sldChg>
      <pc:sldChg chg="modSp mod modNotesTx">
        <pc:chgData name="Gábor Molnár" userId="4e7c3ee4-2d18-4931-86a7-2ab159f664f7" providerId="ADAL" clId="{1BBBB1A8-F54B-4883-8BC8-03CA578788F8}" dt="2024-03-04T11:13:18.467" v="339" actId="20577"/>
        <pc:sldMkLst>
          <pc:docMk/>
          <pc:sldMk cId="4162356931" sldId="259"/>
        </pc:sldMkLst>
        <pc:spChg chg="mod">
          <ac:chgData name="Gábor Molnár" userId="4e7c3ee4-2d18-4931-86a7-2ab159f664f7" providerId="ADAL" clId="{1BBBB1A8-F54B-4883-8BC8-03CA578788F8}" dt="2024-03-04T11:07:41.160" v="46" actId="20577"/>
          <ac:spMkLst>
            <pc:docMk/>
            <pc:sldMk cId="4162356931" sldId="259"/>
            <ac:spMk id="3" creationId="{3D9D850B-DDA6-8C08-D9E4-19E4208245B3}"/>
          </ac:spMkLst>
        </pc:spChg>
      </pc:sldChg>
      <pc:sldChg chg="modNotesTx">
        <pc:chgData name="Gábor Molnár" userId="4e7c3ee4-2d18-4931-86a7-2ab159f664f7" providerId="ADAL" clId="{1BBBB1A8-F54B-4883-8BC8-03CA578788F8}" dt="2024-03-04T11:23:02.709" v="950" actId="20577"/>
        <pc:sldMkLst>
          <pc:docMk/>
          <pc:sldMk cId="4286099715" sldId="274"/>
        </pc:sldMkLst>
      </pc:sldChg>
      <pc:sldChg chg="modNotesTx">
        <pc:chgData name="Gábor Molnár" userId="4e7c3ee4-2d18-4931-86a7-2ab159f664f7" providerId="ADAL" clId="{1BBBB1A8-F54B-4883-8BC8-03CA578788F8}" dt="2024-03-04T11:39:23.895" v="1099" actId="20577"/>
        <pc:sldMkLst>
          <pc:docMk/>
          <pc:sldMk cId="3311272672" sldId="281"/>
        </pc:sldMkLst>
      </pc:sldChg>
      <pc:sldChg chg="modNotesTx">
        <pc:chgData name="Gábor Molnár" userId="4e7c3ee4-2d18-4931-86a7-2ab159f664f7" providerId="ADAL" clId="{1BBBB1A8-F54B-4883-8BC8-03CA578788F8}" dt="2024-03-04T11:14:20.357" v="485" actId="20577"/>
        <pc:sldMkLst>
          <pc:docMk/>
          <pc:sldMk cId="2232166076" sldId="282"/>
        </pc:sldMkLst>
      </pc:sldChg>
      <pc:sldChg chg="modNotesTx">
        <pc:chgData name="Gábor Molnár" userId="4e7c3ee4-2d18-4931-86a7-2ab159f664f7" providerId="ADAL" clId="{1BBBB1A8-F54B-4883-8BC8-03CA578788F8}" dt="2024-03-04T11:34:37.653" v="1018" actId="20577"/>
        <pc:sldMkLst>
          <pc:docMk/>
          <pc:sldMk cId="37563899" sldId="283"/>
        </pc:sldMkLst>
      </pc:sldChg>
      <pc:sldChg chg="modSp mod">
        <pc:chgData name="Gábor Molnár" userId="4e7c3ee4-2d18-4931-86a7-2ab159f664f7" providerId="ADAL" clId="{1BBBB1A8-F54B-4883-8BC8-03CA578788F8}" dt="2024-03-04T11:36:58.974" v="1048" actId="27636"/>
        <pc:sldMkLst>
          <pc:docMk/>
          <pc:sldMk cId="1097899137" sldId="284"/>
        </pc:sldMkLst>
        <pc:spChg chg="mod">
          <ac:chgData name="Gábor Molnár" userId="4e7c3ee4-2d18-4931-86a7-2ab159f664f7" providerId="ADAL" clId="{1BBBB1A8-F54B-4883-8BC8-03CA578788F8}" dt="2024-03-04T11:36:58.974" v="1048" actId="27636"/>
          <ac:spMkLst>
            <pc:docMk/>
            <pc:sldMk cId="1097899137" sldId="284"/>
            <ac:spMk id="3" creationId="{8E1C46FE-8E6A-184A-D71A-1618FE4E17AF}"/>
          </ac:spMkLst>
        </pc:spChg>
      </pc:sldChg>
    </pc:docChg>
  </pc:docChgLst>
  <pc:docChgLst>
    <pc:chgData name="Gábor Molnár" userId="4e7c3ee4-2d18-4931-86a7-2ab159f664f7" providerId="ADAL" clId="{8FB19E3C-7274-4217-B35C-A169103A7016}"/>
    <pc:docChg chg="undo custSel addSld delSld modSld sldOrd modMainMaster">
      <pc:chgData name="Gábor Molnár" userId="4e7c3ee4-2d18-4931-86a7-2ab159f664f7" providerId="ADAL" clId="{8FB19E3C-7274-4217-B35C-A169103A7016}" dt="2023-10-02T12:21:39.776" v="5862" actId="20577"/>
      <pc:docMkLst>
        <pc:docMk/>
      </pc:docMkLst>
      <pc:sldChg chg="addSp delSp modSp mod setBg delDesignElem">
        <pc:chgData name="Gábor Molnár" userId="4e7c3ee4-2d18-4931-86a7-2ab159f664f7" providerId="ADAL" clId="{8FB19E3C-7274-4217-B35C-A169103A7016}" dt="2023-10-01T13:23:17.436" v="5045" actId="20577"/>
        <pc:sldMkLst>
          <pc:docMk/>
          <pc:sldMk cId="4134738972" sldId="256"/>
        </pc:sldMkLst>
        <pc:spChg chg="mo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2" creationId="{74804212-B788-2419-D56B-9DFAEEF64E26}"/>
          </ac:spMkLst>
        </pc:spChg>
        <pc:spChg chg="mod">
          <ac:chgData name="Gábor Molnár" userId="4e7c3ee4-2d18-4931-86a7-2ab159f664f7" providerId="ADAL" clId="{8FB19E3C-7274-4217-B35C-A169103A7016}" dt="2023-10-01T13:23:17.436" v="5045" actId="20577"/>
          <ac:spMkLst>
            <pc:docMk/>
            <pc:sldMk cId="4134738972" sldId="256"/>
            <ac:spMk id="3" creationId="{2258B09C-BB3D-EE53-73A7-018FFE83E0D0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5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6" creationId="{0EEF5601-A8BC-411D-AA64-3E79320BA122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7" creationId="{33209156-242F-4B26-8D07-CEB2B68A9F9A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8" creationId="{FFD48BC7-DC40-47DE-87EE-9F4B6ECB9ABB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9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0" creationId="{E502BBC7-2C76-46F3-BC24-5985BC13DB88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2" creationId="{C7F28D52-2A5F-4D23-81AE-7CB8B591C7AF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3" creationId="{8A549DE7-671D-4575-AF43-858FD99981CF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4" creationId="{3629484E-3792-4B3D-89AD-7C8A1ED0E0D4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5" creationId="{C22D9B36-9BE7-472B-8808-7E0D6810738F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6" creationId="{FBDCECDC-EEE3-4128-AA5E-82A8C08796E8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7" creationId="{4260EDE0-989C-4E16-AF94-F652294D828E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8" creationId="{1F3985C0-E548-44D2-B30E-F3E42DADE133}"/>
          </ac:spMkLst>
        </pc:spChg>
        <pc:cxnChg chg="add del">
          <ac:chgData name="Gábor Molnár" userId="4e7c3ee4-2d18-4931-86a7-2ab159f664f7" providerId="ADAL" clId="{8FB19E3C-7274-4217-B35C-A169103A7016}" dt="2023-10-01T13:18:06.314" v="4992"/>
          <ac:cxnSpMkLst>
            <pc:docMk/>
            <pc:sldMk cId="4134738972" sldId="256"/>
            <ac:cxnSpMk id="11" creationId="{09525C9A-1972-4836-BA7A-706C946EF4DA}"/>
          </ac:cxnSpMkLst>
        </pc:cxnChg>
      </pc:sldChg>
      <pc:sldChg chg="modSp mod setBg">
        <pc:chgData name="Gábor Molnár" userId="4e7c3ee4-2d18-4931-86a7-2ab159f664f7" providerId="ADAL" clId="{8FB19E3C-7274-4217-B35C-A169103A7016}" dt="2023-10-01T13:24:13.513" v="5048" actId="120"/>
        <pc:sldMkLst>
          <pc:docMk/>
          <pc:sldMk cId="2456361185" sldId="25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456361185" sldId="257"/>
            <ac:spMk id="2" creationId="{079A68F2-665A-C12B-4B19-579B028415DF}"/>
          </ac:spMkLst>
        </pc:spChg>
        <pc:spChg chg="mod">
          <ac:chgData name="Gábor Molnár" userId="4e7c3ee4-2d18-4931-86a7-2ab159f664f7" providerId="ADAL" clId="{8FB19E3C-7274-4217-B35C-A169103A7016}" dt="2023-10-01T13:24:13.513" v="5048" actId="120"/>
          <ac:spMkLst>
            <pc:docMk/>
            <pc:sldMk cId="2456361185" sldId="257"/>
            <ac:spMk id="3" creationId="{38A9BA11-9456-3642-8B03-E84D039441BE}"/>
          </ac:spMkLst>
        </pc:spChg>
      </pc:sldChg>
      <pc:sldChg chg="addSp delSp modSp mod setBg">
        <pc:chgData name="Gábor Molnár" userId="4e7c3ee4-2d18-4931-86a7-2ab159f664f7" providerId="ADAL" clId="{8FB19E3C-7274-4217-B35C-A169103A7016}" dt="2023-10-01T13:31:11.451" v="5082" actId="179"/>
        <pc:sldMkLst>
          <pc:docMk/>
          <pc:sldMk cId="3621317826" sldId="25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8FB19E3C-7274-4217-B35C-A169103A7016}" dt="2023-10-01T13:31:11.451" v="5082" actId="179"/>
          <ac:spMkLst>
            <pc:docMk/>
            <pc:sldMk cId="3621317826" sldId="258"/>
            <ac:spMk id="3" creationId="{6CC69516-AF48-0672-FA65-CEFE6B0D7E1D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8" creationId="{B6D861F1-F386-4A7D-A4BF-3BEB82DEBA86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0" creationId="{562DFC44-A40C-4573-9230-B3EDB3EC8EEB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2" creationId="{15589D35-CF9F-4DE9-A792-8571A09E9BC9}"/>
          </ac:spMkLst>
        </pc:spChg>
      </pc:sldChg>
      <pc:sldChg chg="modSp mod ord">
        <pc:chgData name="Gábor Molnár" userId="4e7c3ee4-2d18-4931-86a7-2ab159f664f7" providerId="ADAL" clId="{8FB19E3C-7274-4217-B35C-A169103A7016}" dt="2023-10-02T12:21:39.776" v="5862" actId="20577"/>
        <pc:sldMkLst>
          <pc:docMk/>
          <pc:sldMk cId="4162356931" sldId="25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62356931" sldId="259"/>
            <ac:spMk id="2" creationId="{BED124E0-765A-9C7B-DE10-71714AE91124}"/>
          </ac:spMkLst>
        </pc:spChg>
        <pc:spChg chg="mod">
          <ac:chgData name="Gábor Molnár" userId="4e7c3ee4-2d18-4931-86a7-2ab159f664f7" providerId="ADAL" clId="{8FB19E3C-7274-4217-B35C-A169103A7016}" dt="2023-10-02T12:21:39.776" v="5862" actId="20577"/>
          <ac:spMkLst>
            <pc:docMk/>
            <pc:sldMk cId="4162356931" sldId="259"/>
            <ac:spMk id="3" creationId="{3D9D850B-DDA6-8C08-D9E4-19E4208245B3}"/>
          </ac:spMkLst>
        </pc:spChg>
      </pc:sldChg>
      <pc:sldChg chg="addSp delSp modSp mod ord">
        <pc:chgData name="Gábor Molnár" userId="4e7c3ee4-2d18-4931-86a7-2ab159f664f7" providerId="ADAL" clId="{8FB19E3C-7274-4217-B35C-A169103A7016}" dt="2023-10-01T13:54:42.361" v="5265" actId="2710"/>
        <pc:sldMkLst>
          <pc:docMk/>
          <pc:sldMk cId="1406945504" sldId="26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06945504" sldId="260"/>
            <ac:spMk id="2" creationId="{B65485DF-5EC9-72EA-5F2F-8D4883409E8C}"/>
          </ac:spMkLst>
        </pc:spChg>
        <pc:spChg chg="add del mod">
          <ac:chgData name="Gábor Molnár" userId="4e7c3ee4-2d18-4931-86a7-2ab159f664f7" providerId="ADAL" clId="{8FB19E3C-7274-4217-B35C-A169103A7016}" dt="2023-10-01T13:54:42.361" v="5265" actId="2710"/>
          <ac:spMkLst>
            <pc:docMk/>
            <pc:sldMk cId="1406945504" sldId="260"/>
            <ac:spMk id="3" creationId="{A84AE917-544C-7A7C-144E-599C81109B1F}"/>
          </ac:spMkLst>
        </pc:spChg>
        <pc:spChg chg="add del">
          <ac:chgData name="Gábor Molnár" userId="4e7c3ee4-2d18-4931-86a7-2ab159f664f7" providerId="ADAL" clId="{8FB19E3C-7274-4217-B35C-A169103A7016}" dt="2023-09-28T17:15:09.736" v="1029"/>
          <ac:spMkLst>
            <pc:docMk/>
            <pc:sldMk cId="1406945504" sldId="260"/>
            <ac:spMk id="4" creationId="{AA2668B7-083F-EC48-6871-5C339DEDBCCA}"/>
          </ac:spMkLst>
        </pc:spChg>
        <pc:picChg chg="add del mod">
          <ac:chgData name="Gábor Molnár" userId="4e7c3ee4-2d18-4931-86a7-2ab159f664f7" providerId="ADAL" clId="{8FB19E3C-7274-4217-B35C-A169103A7016}" dt="2023-09-26T19:24:22.475" v="4"/>
          <ac:picMkLst>
            <pc:docMk/>
            <pc:sldMk cId="1406945504" sldId="260"/>
            <ac:picMk id="1026" creationId="{6AC23171-5D94-C21A-9982-EA664D704F4C}"/>
          </ac:picMkLst>
        </pc:picChg>
      </pc:sldChg>
      <pc:sldChg chg="modSp new mod">
        <pc:chgData name="Gábor Molnár" userId="4e7c3ee4-2d18-4931-86a7-2ab159f664f7" providerId="ADAL" clId="{8FB19E3C-7274-4217-B35C-A169103A7016}" dt="2023-10-02T09:51:18.293" v="5394" actId="20577"/>
        <pc:sldMkLst>
          <pc:docMk/>
          <pc:sldMk cId="2906268291" sldId="26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906268291" sldId="261"/>
            <ac:spMk id="2" creationId="{99C4FF45-2617-5B6E-1DA5-253B0E80B2EA}"/>
          </ac:spMkLst>
        </pc:spChg>
        <pc:spChg chg="mod">
          <ac:chgData name="Gábor Molnár" userId="4e7c3ee4-2d18-4931-86a7-2ab159f664f7" providerId="ADAL" clId="{8FB19E3C-7274-4217-B35C-A169103A7016}" dt="2023-10-02T09:51:18.293" v="5394" actId="20577"/>
          <ac:spMkLst>
            <pc:docMk/>
            <pc:sldMk cId="2906268291" sldId="261"/>
            <ac:spMk id="3" creationId="{25E167FB-55A3-660E-90FC-AECEFBDCC293}"/>
          </ac:spMkLst>
        </pc:spChg>
      </pc:sldChg>
      <pc:sldChg chg="modSp new mod">
        <pc:chgData name="Gábor Molnár" userId="4e7c3ee4-2d18-4931-86a7-2ab159f664f7" providerId="ADAL" clId="{8FB19E3C-7274-4217-B35C-A169103A7016}" dt="2023-10-01T13:54:03.314" v="5262" actId="12"/>
        <pc:sldMkLst>
          <pc:docMk/>
          <pc:sldMk cId="812583854" sldId="26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812583854" sldId="262"/>
            <ac:spMk id="2" creationId="{609174E5-8F3B-3835-B143-05C91216FDDF}"/>
          </ac:spMkLst>
        </pc:spChg>
        <pc:spChg chg="mod">
          <ac:chgData name="Gábor Molnár" userId="4e7c3ee4-2d18-4931-86a7-2ab159f664f7" providerId="ADAL" clId="{8FB19E3C-7274-4217-B35C-A169103A7016}" dt="2023-10-01T13:54:03.314" v="5262" actId="12"/>
          <ac:spMkLst>
            <pc:docMk/>
            <pc:sldMk cId="812583854" sldId="262"/>
            <ac:spMk id="3" creationId="{F2F20339-4F95-88B2-9841-0DF16690AB92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1:32.926" v="5301" actId="27636"/>
        <pc:sldMkLst>
          <pc:docMk/>
          <pc:sldMk cId="1447346537" sldId="26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47346537" sldId="263"/>
            <ac:spMk id="2" creationId="{1EB7B864-7AE3-E165-3DC6-B5B714DB6513}"/>
          </ac:spMkLst>
        </pc:spChg>
        <pc:spChg chg="mod">
          <ac:chgData name="Gábor Molnár" userId="4e7c3ee4-2d18-4931-86a7-2ab159f664f7" providerId="ADAL" clId="{8FB19E3C-7274-4217-B35C-A169103A7016}" dt="2023-10-01T14:01:32.926" v="5301" actId="27636"/>
          <ac:spMkLst>
            <pc:docMk/>
            <pc:sldMk cId="1447346537" sldId="263"/>
            <ac:spMk id="3" creationId="{C06A2827-CEC0-FE41-93A1-A329D9918EAE}"/>
          </ac:spMkLst>
        </pc:spChg>
        <pc:spChg chg="add del">
          <ac:chgData name="Gábor Molnár" userId="4e7c3ee4-2d18-4931-86a7-2ab159f664f7" providerId="ADAL" clId="{8FB19E3C-7274-4217-B35C-A169103A7016}" dt="2023-09-28T17:19:19.923" v="1125"/>
          <ac:spMkLst>
            <pc:docMk/>
            <pc:sldMk cId="1447346537" sldId="263"/>
            <ac:spMk id="4" creationId="{559EB4D4-496E-EEB4-F27F-5BAF9F435086}"/>
          </ac:spMkLst>
        </pc:spChg>
        <pc:spChg chg="add del mod">
          <ac:chgData name="Gábor Molnár" userId="4e7c3ee4-2d18-4931-86a7-2ab159f664f7" providerId="ADAL" clId="{8FB19E3C-7274-4217-B35C-A169103A7016}" dt="2023-09-28T17:19:55.322" v="1138"/>
          <ac:spMkLst>
            <pc:docMk/>
            <pc:sldMk cId="1447346537" sldId="263"/>
            <ac:spMk id="5" creationId="{B7E61A7B-5393-D1D6-890A-6753C9AE0AAD}"/>
          </ac:spMkLst>
        </pc:spChg>
      </pc:sldChg>
      <pc:sldChg chg="modSp new mod">
        <pc:chgData name="Gábor Molnár" userId="4e7c3ee4-2d18-4931-86a7-2ab159f664f7" providerId="ADAL" clId="{8FB19E3C-7274-4217-B35C-A169103A7016}" dt="2023-10-01T14:20:41.803" v="5390" actId="27636"/>
        <pc:sldMkLst>
          <pc:docMk/>
          <pc:sldMk cId="4202671744" sldId="264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202671744" sldId="264"/>
            <ac:spMk id="2" creationId="{4EB5232A-6C7E-720D-54F2-B421D66DE7D7}"/>
          </ac:spMkLst>
        </pc:spChg>
        <pc:spChg chg="mod">
          <ac:chgData name="Gábor Molnár" userId="4e7c3ee4-2d18-4931-86a7-2ab159f664f7" providerId="ADAL" clId="{8FB19E3C-7274-4217-B35C-A169103A7016}" dt="2023-10-01T14:20:41.803" v="5390" actId="27636"/>
          <ac:spMkLst>
            <pc:docMk/>
            <pc:sldMk cId="4202671744" sldId="264"/>
            <ac:spMk id="3" creationId="{E4FBC8AD-96A6-CF86-61E2-220F2AC1C66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0:58.457" v="5297" actId="27636"/>
        <pc:sldMkLst>
          <pc:docMk/>
          <pc:sldMk cId="2572662522" sldId="26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572662522" sldId="265"/>
            <ac:spMk id="2" creationId="{905B48B9-622D-6850-BE71-A2B3CC4EDB42}"/>
          </ac:spMkLst>
        </pc:spChg>
        <pc:spChg chg="mod">
          <ac:chgData name="Gábor Molnár" userId="4e7c3ee4-2d18-4931-86a7-2ab159f664f7" providerId="ADAL" clId="{8FB19E3C-7274-4217-B35C-A169103A7016}" dt="2023-10-01T14:00:58.457" v="5297" actId="27636"/>
          <ac:spMkLst>
            <pc:docMk/>
            <pc:sldMk cId="2572662522" sldId="265"/>
            <ac:spMk id="3" creationId="{CF4CD291-C1C0-E5DE-9558-ABCF4D09354C}"/>
          </ac:spMkLst>
        </pc:spChg>
        <pc:spChg chg="add del">
          <ac:chgData name="Gábor Molnár" userId="4e7c3ee4-2d18-4931-86a7-2ab159f664f7" providerId="ADAL" clId="{8FB19E3C-7274-4217-B35C-A169103A7016}" dt="2023-09-28T17:24:07.636" v="1216"/>
          <ac:spMkLst>
            <pc:docMk/>
            <pc:sldMk cId="2572662522" sldId="265"/>
            <ac:spMk id="4" creationId="{97F5A970-87F6-D639-42D6-212B3C0C3949}"/>
          </ac:spMkLst>
        </pc:spChg>
        <pc:spChg chg="add del">
          <ac:chgData name="Gábor Molnár" userId="4e7c3ee4-2d18-4931-86a7-2ab159f664f7" providerId="ADAL" clId="{8FB19E3C-7274-4217-B35C-A169103A7016}" dt="2023-09-28T17:24:34.001" v="1228"/>
          <ac:spMkLst>
            <pc:docMk/>
            <pc:sldMk cId="2572662522" sldId="265"/>
            <ac:spMk id="5" creationId="{CF7AD82B-32FD-4997-6DD6-BCF0C394222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2:38.541" v="5306" actId="179"/>
        <pc:sldMkLst>
          <pc:docMk/>
          <pc:sldMk cId="2069816701" sldId="26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069816701" sldId="266"/>
            <ac:spMk id="2" creationId="{B654D47D-8929-2E54-942D-E9E4CE9349F1}"/>
          </ac:spMkLst>
        </pc:spChg>
        <pc:spChg chg="add del mod">
          <ac:chgData name="Gábor Molnár" userId="4e7c3ee4-2d18-4931-86a7-2ab159f664f7" providerId="ADAL" clId="{8FB19E3C-7274-4217-B35C-A169103A7016}" dt="2023-10-01T14:02:38.541" v="5306" actId="179"/>
          <ac:spMkLst>
            <pc:docMk/>
            <pc:sldMk cId="2069816701" sldId="266"/>
            <ac:spMk id="3" creationId="{4F091C96-B2EF-187A-505C-3EF974ECC703}"/>
          </ac:spMkLst>
        </pc:spChg>
        <pc:spChg chg="add del">
          <ac:chgData name="Gábor Molnár" userId="4e7c3ee4-2d18-4931-86a7-2ab159f664f7" providerId="ADAL" clId="{8FB19E3C-7274-4217-B35C-A169103A7016}" dt="2023-10-01T10:26:30.399" v="4914"/>
          <ac:spMkLst>
            <pc:docMk/>
            <pc:sldMk cId="2069816701" sldId="266"/>
            <ac:spMk id="4" creationId="{25FB9FBD-ED14-DE1D-3D8D-A229F21A6D6E}"/>
          </ac:spMkLst>
        </pc:spChg>
        <pc:spChg chg="add del mod">
          <ac:chgData name="Gábor Molnár" userId="4e7c3ee4-2d18-4931-86a7-2ab159f664f7" providerId="ADAL" clId="{8FB19E3C-7274-4217-B35C-A169103A7016}" dt="2023-09-28T17:26:06.065" v="1249"/>
          <ac:spMkLst>
            <pc:docMk/>
            <pc:sldMk cId="2069816701" sldId="266"/>
            <ac:spMk id="4" creationId="{3EB11587-35AF-B625-0071-9F455A23A58D}"/>
          </ac:spMkLst>
        </pc:spChg>
        <pc:spChg chg="add del">
          <ac:chgData name="Gábor Molnár" userId="4e7c3ee4-2d18-4931-86a7-2ab159f664f7" providerId="ADAL" clId="{8FB19E3C-7274-4217-B35C-A169103A7016}" dt="2023-09-28T17:27:33.386" v="1261"/>
          <ac:spMkLst>
            <pc:docMk/>
            <pc:sldMk cId="2069816701" sldId="266"/>
            <ac:spMk id="5" creationId="{F462ED85-D2D9-E001-8CB4-A467C2C51A29}"/>
          </ac:spMkLst>
        </pc:spChg>
        <pc:spChg chg="add del">
          <ac:chgData name="Gábor Molnár" userId="4e7c3ee4-2d18-4931-86a7-2ab159f664f7" providerId="ADAL" clId="{8FB19E3C-7274-4217-B35C-A169103A7016}" dt="2023-09-28T17:28:52.461" v="1278" actId="22"/>
          <ac:spMkLst>
            <pc:docMk/>
            <pc:sldMk cId="2069816701" sldId="266"/>
            <ac:spMk id="7" creationId="{21733385-C66A-877B-4451-D47B714C1717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4:21.401" v="5328" actId="20577"/>
        <pc:sldMkLst>
          <pc:docMk/>
          <pc:sldMk cId="3537089397" sldId="26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537089397" sldId="267"/>
            <ac:spMk id="2" creationId="{241C7A35-C808-0CA4-1C84-0E2FAC674A01}"/>
          </ac:spMkLst>
        </pc:spChg>
        <pc:spChg chg="mod">
          <ac:chgData name="Gábor Molnár" userId="4e7c3ee4-2d18-4931-86a7-2ab159f664f7" providerId="ADAL" clId="{8FB19E3C-7274-4217-B35C-A169103A7016}" dt="2023-10-01T14:04:21.401" v="5328" actId="20577"/>
          <ac:spMkLst>
            <pc:docMk/>
            <pc:sldMk cId="3537089397" sldId="267"/>
            <ac:spMk id="3" creationId="{96F661AB-1039-7672-7BE6-6A888BA6E93B}"/>
          </ac:spMkLst>
        </pc:spChg>
        <pc:spChg chg="add del">
          <ac:chgData name="Gábor Molnár" userId="4e7c3ee4-2d18-4931-86a7-2ab159f664f7" providerId="ADAL" clId="{8FB19E3C-7274-4217-B35C-A169103A7016}" dt="2023-09-28T17:29:42.770" v="1288"/>
          <ac:spMkLst>
            <pc:docMk/>
            <pc:sldMk cId="3537089397" sldId="267"/>
            <ac:spMk id="4" creationId="{F8D6BA7B-D08A-EA50-2B56-1A56C8AF8235}"/>
          </ac:spMkLst>
        </pc:spChg>
        <pc:spChg chg="add del">
          <ac:chgData name="Gábor Molnár" userId="4e7c3ee4-2d18-4931-86a7-2ab159f664f7" providerId="ADAL" clId="{8FB19E3C-7274-4217-B35C-A169103A7016}" dt="2023-09-28T17:36:20.569" v="1333"/>
          <ac:spMkLst>
            <pc:docMk/>
            <pc:sldMk cId="3537089397" sldId="267"/>
            <ac:spMk id="5" creationId="{ED01FAC2-3A33-D53C-1056-AF31F4DC124C}"/>
          </ac:spMkLst>
        </pc:spChg>
      </pc:sldChg>
      <pc:sldChg chg="modSp new mod">
        <pc:chgData name="Gábor Molnár" userId="4e7c3ee4-2d18-4931-86a7-2ab159f664f7" providerId="ADAL" clId="{8FB19E3C-7274-4217-B35C-A169103A7016}" dt="2023-10-01T14:05:10.242" v="5333" actId="179"/>
        <pc:sldMkLst>
          <pc:docMk/>
          <pc:sldMk cId="3261251784" sldId="26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61251784" sldId="268"/>
            <ac:spMk id="2" creationId="{3B909F14-9B1E-2057-0B77-760E3F21A7A2}"/>
          </ac:spMkLst>
        </pc:spChg>
        <pc:spChg chg="mod">
          <ac:chgData name="Gábor Molnár" userId="4e7c3ee4-2d18-4931-86a7-2ab159f664f7" providerId="ADAL" clId="{8FB19E3C-7274-4217-B35C-A169103A7016}" dt="2023-10-01T14:05:10.242" v="5333" actId="179"/>
          <ac:spMkLst>
            <pc:docMk/>
            <pc:sldMk cId="3261251784" sldId="268"/>
            <ac:spMk id="3" creationId="{B8BD80C7-CA37-1AD0-167B-982EBB6AD6EB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5:54.957" v="5339" actId="14100"/>
        <pc:sldMkLst>
          <pc:docMk/>
          <pc:sldMk cId="1283149560" sldId="26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283149560" sldId="269"/>
            <ac:spMk id="2" creationId="{03D74DC0-05DA-4797-A8A9-C1D89B88689C}"/>
          </ac:spMkLst>
        </pc:spChg>
        <pc:spChg chg="mod">
          <ac:chgData name="Gábor Molnár" userId="4e7c3ee4-2d18-4931-86a7-2ab159f664f7" providerId="ADAL" clId="{8FB19E3C-7274-4217-B35C-A169103A7016}" dt="2023-10-01T14:05:54.957" v="5339" actId="14100"/>
          <ac:spMkLst>
            <pc:docMk/>
            <pc:sldMk cId="1283149560" sldId="269"/>
            <ac:spMk id="3" creationId="{423D7D9F-58D3-24DD-D923-000D74196E07}"/>
          </ac:spMkLst>
        </pc:spChg>
        <pc:spChg chg="add del">
          <ac:chgData name="Gábor Molnár" userId="4e7c3ee4-2d18-4931-86a7-2ab159f664f7" providerId="ADAL" clId="{8FB19E3C-7274-4217-B35C-A169103A7016}" dt="2023-09-28T18:14:03.407" v="1509"/>
          <ac:spMkLst>
            <pc:docMk/>
            <pc:sldMk cId="1283149560" sldId="269"/>
            <ac:spMk id="4" creationId="{307E3F48-A838-4A31-6B01-ED1CE7CE8100}"/>
          </ac:spMkLst>
        </pc:spChg>
      </pc:sldChg>
      <pc:sldChg chg="modSp new mod">
        <pc:chgData name="Gábor Molnár" userId="4e7c3ee4-2d18-4931-86a7-2ab159f664f7" providerId="ADAL" clId="{8FB19E3C-7274-4217-B35C-A169103A7016}" dt="2023-10-01T14:07:52.786" v="5356" actId="20577"/>
        <pc:sldMkLst>
          <pc:docMk/>
          <pc:sldMk cId="3759395603" sldId="27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9395603" sldId="270"/>
            <ac:spMk id="2" creationId="{D52139BC-94F8-0ADF-9155-8DA5A98322EF}"/>
          </ac:spMkLst>
        </pc:spChg>
        <pc:spChg chg="mod">
          <ac:chgData name="Gábor Molnár" userId="4e7c3ee4-2d18-4931-86a7-2ab159f664f7" providerId="ADAL" clId="{8FB19E3C-7274-4217-B35C-A169103A7016}" dt="2023-10-01T14:07:52.786" v="5356" actId="20577"/>
          <ac:spMkLst>
            <pc:docMk/>
            <pc:sldMk cId="3759395603" sldId="270"/>
            <ac:spMk id="3" creationId="{DE536B87-A02A-C45A-CEAE-16518FDDB0F9}"/>
          </ac:spMkLst>
        </pc:spChg>
      </pc:sldChg>
      <pc:sldChg chg="modSp new mod">
        <pc:chgData name="Gábor Molnár" userId="4e7c3ee4-2d18-4931-86a7-2ab159f664f7" providerId="ADAL" clId="{8FB19E3C-7274-4217-B35C-A169103A7016}" dt="2023-10-01T14:18:32.675" v="5378" actId="20577"/>
        <pc:sldMkLst>
          <pc:docMk/>
          <pc:sldMk cId="2751711630" sldId="27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751711630" sldId="271"/>
            <ac:spMk id="2" creationId="{BD8E7D54-5F2A-CCCF-B826-377075BC7D1C}"/>
          </ac:spMkLst>
        </pc:spChg>
        <pc:spChg chg="mod">
          <ac:chgData name="Gábor Molnár" userId="4e7c3ee4-2d18-4931-86a7-2ab159f664f7" providerId="ADAL" clId="{8FB19E3C-7274-4217-B35C-A169103A7016}" dt="2023-10-01T14:18:32.675" v="5378" actId="20577"/>
          <ac:spMkLst>
            <pc:docMk/>
            <pc:sldMk cId="2751711630" sldId="271"/>
            <ac:spMk id="3" creationId="{92D78803-E2AC-5A17-F02D-DD057E10BB70}"/>
          </ac:spMkLst>
        </pc:spChg>
      </pc:sldChg>
      <pc:sldChg chg="modSp new mod">
        <pc:chgData name="Gábor Molnár" userId="4e7c3ee4-2d18-4931-86a7-2ab159f664f7" providerId="ADAL" clId="{8FB19E3C-7274-4217-B35C-A169103A7016}" dt="2023-10-01T13:40:05.881" v="5130" actId="20577"/>
        <pc:sldMkLst>
          <pc:docMk/>
          <pc:sldMk cId="3016254377" sldId="27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016254377" sldId="272"/>
            <ac:spMk id="2" creationId="{68E69F40-894F-9B3C-326C-4F7434AAD0E3}"/>
          </ac:spMkLst>
        </pc:spChg>
        <pc:spChg chg="mod">
          <ac:chgData name="Gábor Molnár" userId="4e7c3ee4-2d18-4931-86a7-2ab159f664f7" providerId="ADAL" clId="{8FB19E3C-7274-4217-B35C-A169103A7016}" dt="2023-10-01T13:40:05.881" v="5130" actId="20577"/>
          <ac:spMkLst>
            <pc:docMk/>
            <pc:sldMk cId="3016254377" sldId="272"/>
            <ac:spMk id="3" creationId="{C436C68D-5263-66B1-FCFB-FCBF44C1B7CA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10244585" sldId="27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10244585" sldId="273"/>
            <ac:spMk id="2" creationId="{AE546AD1-4A82-87F3-7D7D-633A98C9D64B}"/>
          </ac:spMkLst>
        </pc:spChg>
        <pc:spChg chg="del">
          <ac:chgData name="Gábor Molnár" userId="4e7c3ee4-2d18-4931-86a7-2ab159f664f7" providerId="ADAL" clId="{8FB19E3C-7274-4217-B35C-A169103A7016}" dt="2023-09-28T18:44:36.121" v="1922"/>
          <ac:spMkLst>
            <pc:docMk/>
            <pc:sldMk cId="110244585" sldId="273"/>
            <ac:spMk id="3" creationId="{11591E44-D7B0-ACF5-23E1-05971A02F218}"/>
          </ac:spMkLst>
        </pc:spChg>
        <pc:picChg chg="add mod">
          <ac:chgData name="Gábor Molnár" userId="4e7c3ee4-2d18-4931-86a7-2ab159f664f7" providerId="ADAL" clId="{8FB19E3C-7274-4217-B35C-A169103A7016}" dt="2023-09-28T18:45:01.596" v="1928" actId="14100"/>
          <ac:picMkLst>
            <pc:docMk/>
            <pc:sldMk cId="110244585" sldId="273"/>
            <ac:picMk id="7170" creationId="{35E7055A-2ADB-A857-BE5D-5D6C9486FF79}"/>
          </ac:picMkLst>
        </pc:picChg>
      </pc:sldChg>
      <pc:sldChg chg="addSp delSp modSp new mod modClrScheme chgLayout">
        <pc:chgData name="Gábor Molnár" userId="4e7c3ee4-2d18-4931-86a7-2ab159f664f7" providerId="ADAL" clId="{8FB19E3C-7274-4217-B35C-A169103A7016}" dt="2023-10-01T13:38:26.679" v="5119" actId="1076"/>
        <pc:sldMkLst>
          <pc:docMk/>
          <pc:sldMk cId="4286099715" sldId="274"/>
        </pc:sldMkLst>
        <pc:spChg chg="mod ord">
          <ac:chgData name="Gábor Molnár" userId="4e7c3ee4-2d18-4931-86a7-2ab159f664f7" providerId="ADAL" clId="{8FB19E3C-7274-4217-B35C-A169103A7016}" dt="2023-10-01T13:19:35.578" v="5000"/>
          <ac:spMkLst>
            <pc:docMk/>
            <pc:sldMk cId="4286099715" sldId="274"/>
            <ac:spMk id="2" creationId="{5AA98325-CF92-E1ED-D349-E905DCEECF87}"/>
          </ac:spMkLst>
        </pc:spChg>
        <pc:spChg chg="add del mod ord">
          <ac:chgData name="Gábor Molnár" userId="4e7c3ee4-2d18-4931-86a7-2ab159f664f7" providerId="ADAL" clId="{8FB19E3C-7274-4217-B35C-A169103A7016}" dt="2023-09-29T16:59:12.226" v="2092" actId="700"/>
          <ac:spMkLst>
            <pc:docMk/>
            <pc:sldMk cId="4286099715" sldId="274"/>
            <ac:spMk id="3" creationId="{CCCCE74E-AC8E-C53E-06EB-E568AD2D1A7A}"/>
          </ac:spMkLst>
        </pc:spChg>
        <pc:spChg chg="add del mod ord">
          <ac:chgData name="Gábor Molnár" userId="4e7c3ee4-2d18-4931-86a7-2ab159f664f7" providerId="ADAL" clId="{8FB19E3C-7274-4217-B35C-A169103A7016}" dt="2023-09-29T17:00:31.659" v="2110" actId="478"/>
          <ac:spMkLst>
            <pc:docMk/>
            <pc:sldMk cId="4286099715" sldId="274"/>
            <ac:spMk id="4" creationId="{58E18F5D-B472-09E8-B71E-DEC98CCBE7C4}"/>
          </ac:spMkLst>
        </pc:spChg>
        <pc:spChg chg="add del mod ord">
          <ac:chgData name="Gábor Molnár" userId="4e7c3ee4-2d18-4931-86a7-2ab159f664f7" providerId="ADAL" clId="{8FB19E3C-7274-4217-B35C-A169103A7016}" dt="2023-09-29T16:59:20.181" v="2094"/>
          <ac:spMkLst>
            <pc:docMk/>
            <pc:sldMk cId="4286099715" sldId="274"/>
            <ac:spMk id="5" creationId="{C65F6C14-274E-D285-F302-48B83D6FD67C}"/>
          </ac:spMkLst>
        </pc:spChg>
        <pc:spChg chg="add del mod ord">
          <ac:chgData name="Gábor Molnár" userId="4e7c3ee4-2d18-4931-86a7-2ab159f664f7" providerId="ADAL" clId="{8FB19E3C-7274-4217-B35C-A169103A7016}" dt="2023-09-29T17:00:42.267" v="2112" actId="700"/>
          <ac:spMkLst>
            <pc:docMk/>
            <pc:sldMk cId="4286099715" sldId="274"/>
            <ac:spMk id="7" creationId="{D37CA95C-27A7-67EF-FC65-FA9870E69A26}"/>
          </ac:spMkLst>
        </pc:spChg>
        <pc:picChg chg="add del mod">
          <ac:chgData name="Gábor Molnár" userId="4e7c3ee4-2d18-4931-86a7-2ab159f664f7" providerId="ADAL" clId="{8FB19E3C-7274-4217-B35C-A169103A7016}" dt="2023-09-29T16:58:59.782" v="2091"/>
          <ac:picMkLst>
            <pc:docMk/>
            <pc:sldMk cId="4286099715" sldId="274"/>
            <ac:picMk id="1026" creationId="{069A6208-0B72-2D18-840E-DE4FD311CF83}"/>
          </ac:picMkLst>
        </pc:picChg>
        <pc:picChg chg="add mod ord">
          <ac:chgData name="Gábor Molnár" userId="4e7c3ee4-2d18-4931-86a7-2ab159f664f7" providerId="ADAL" clId="{8FB19E3C-7274-4217-B35C-A169103A7016}" dt="2023-10-01T13:38:26.679" v="5119" actId="1076"/>
          <ac:picMkLst>
            <pc:docMk/>
            <pc:sldMk cId="4286099715" sldId="274"/>
            <ac:picMk id="1028" creationId="{B2C4D812-E2A8-DEB3-300B-CA62842089CE}"/>
          </ac:picMkLst>
        </pc:picChg>
      </pc:sldChg>
      <pc:sldChg chg="modSp new mod ord">
        <pc:chgData name="Gábor Molnár" userId="4e7c3ee4-2d18-4931-86a7-2ab159f664f7" providerId="ADAL" clId="{8FB19E3C-7274-4217-B35C-A169103A7016}" dt="2023-10-01T13:36:03.140" v="5097" actId="179"/>
        <pc:sldMkLst>
          <pc:docMk/>
          <pc:sldMk cId="4187327735" sldId="27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87327735" sldId="275"/>
            <ac:spMk id="2" creationId="{1530C13D-8C49-04EF-617C-2EC4C6BFA471}"/>
          </ac:spMkLst>
        </pc:spChg>
        <pc:spChg chg="mod">
          <ac:chgData name="Gábor Molnár" userId="4e7c3ee4-2d18-4931-86a7-2ab159f664f7" providerId="ADAL" clId="{8FB19E3C-7274-4217-B35C-A169103A7016}" dt="2023-10-01T13:36:03.140" v="5097" actId="179"/>
          <ac:spMkLst>
            <pc:docMk/>
            <pc:sldMk cId="4187327735" sldId="275"/>
            <ac:spMk id="3" creationId="{54C46004-31B5-1CED-2D1D-9F40C498DF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2221741216" sldId="27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21741216" sldId="276"/>
            <ac:spMk id="2" creationId="{908DB336-E2D4-1C0B-0702-B4E51387B40C}"/>
          </ac:spMkLst>
        </pc:spChg>
        <pc:spChg chg="del">
          <ac:chgData name="Gábor Molnár" userId="4e7c3ee4-2d18-4931-86a7-2ab159f664f7" providerId="ADAL" clId="{8FB19E3C-7274-4217-B35C-A169103A7016}" dt="2023-09-29T17:34:03.956" v="3141"/>
          <ac:spMkLst>
            <pc:docMk/>
            <pc:sldMk cId="2221741216" sldId="276"/>
            <ac:spMk id="3" creationId="{5AB4577F-3E1F-C466-3A51-99E3F363741B}"/>
          </ac:spMkLst>
        </pc:spChg>
        <pc:picChg chg="add mod">
          <ac:chgData name="Gábor Molnár" userId="4e7c3ee4-2d18-4931-86a7-2ab159f664f7" providerId="ADAL" clId="{8FB19E3C-7274-4217-B35C-A169103A7016}" dt="2023-09-29T17:34:11.005" v="3144" actId="14100"/>
          <ac:picMkLst>
            <pc:docMk/>
            <pc:sldMk cId="2221741216" sldId="276"/>
            <ac:picMk id="2050" creationId="{13C282EA-CDC7-E6DD-33EB-61F9080CA4CA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6:25.738" v="5362" actId="1076"/>
        <pc:sldMkLst>
          <pc:docMk/>
          <pc:sldMk cId="3272732881" sldId="27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72732881" sldId="277"/>
            <ac:spMk id="2" creationId="{FD14685E-11D6-DE5E-AB49-D6DE9E84FC71}"/>
          </ac:spMkLst>
        </pc:spChg>
        <pc:spChg chg="del">
          <ac:chgData name="Gábor Molnár" userId="4e7c3ee4-2d18-4931-86a7-2ab159f664f7" providerId="ADAL" clId="{8FB19E3C-7274-4217-B35C-A169103A7016}" dt="2023-09-29T17:36:06.653" v="3190"/>
          <ac:spMkLst>
            <pc:docMk/>
            <pc:sldMk cId="3272732881" sldId="277"/>
            <ac:spMk id="3" creationId="{6A9C6B57-3372-7859-61B6-F9C65BC6CC6D}"/>
          </ac:spMkLst>
        </pc:spChg>
        <pc:spChg chg="add del mod">
          <ac:chgData name="Gábor Molnár" userId="4e7c3ee4-2d18-4931-86a7-2ab159f664f7" providerId="ADAL" clId="{8FB19E3C-7274-4217-B35C-A169103A7016}" dt="2023-09-29T17:36:36.220" v="3201"/>
          <ac:spMkLst>
            <pc:docMk/>
            <pc:sldMk cId="3272732881" sldId="277"/>
            <ac:spMk id="4" creationId="{B7279F45-0F30-1622-5DCD-8CB0C18B2222}"/>
          </ac:spMkLst>
        </pc:spChg>
        <pc:spChg chg="add del mod">
          <ac:chgData name="Gábor Molnár" userId="4e7c3ee4-2d18-4931-86a7-2ab159f664f7" providerId="ADAL" clId="{8FB19E3C-7274-4217-B35C-A169103A7016}" dt="2023-09-29T17:37:45.913" v="3213" actId="478"/>
          <ac:spMkLst>
            <pc:docMk/>
            <pc:sldMk cId="3272732881" sldId="277"/>
            <ac:spMk id="6" creationId="{9DEFA361-11BC-8965-1E14-7257D984958B}"/>
          </ac:spMkLst>
        </pc:spChg>
        <pc:spChg chg="add del mod">
          <ac:chgData name="Gábor Molnár" userId="4e7c3ee4-2d18-4931-86a7-2ab159f664f7" providerId="ADAL" clId="{8FB19E3C-7274-4217-B35C-A169103A7016}" dt="2023-09-29T17:39:31.033" v="3217"/>
          <ac:spMkLst>
            <pc:docMk/>
            <pc:sldMk cId="3272732881" sldId="277"/>
            <ac:spMk id="7" creationId="{A4DEA39B-042E-7F37-98FA-F9AB5DAB226C}"/>
          </ac:spMkLst>
        </pc:spChg>
        <pc:graphicFrameChg chg="add del modGraphic">
          <ac:chgData name="Gábor Molnár" userId="4e7c3ee4-2d18-4931-86a7-2ab159f664f7" providerId="ADAL" clId="{8FB19E3C-7274-4217-B35C-A169103A7016}" dt="2023-09-29T17:36:33.988" v="3198" actId="1032"/>
          <ac:graphicFrameMkLst>
            <pc:docMk/>
            <pc:sldMk cId="3272732881" sldId="277"/>
            <ac:graphicFrameMk id="5" creationId="{46F91DA5-C3D3-709C-7159-573CE3B95D9E}"/>
          </ac:graphicFrameMkLst>
        </pc:graphicFrameChg>
        <pc:picChg chg="add del mod">
          <ac:chgData name="Gábor Molnár" userId="4e7c3ee4-2d18-4931-86a7-2ab159f664f7" providerId="ADAL" clId="{8FB19E3C-7274-4217-B35C-A169103A7016}" dt="2023-09-29T17:36:12.794" v="3193" actId="478"/>
          <ac:picMkLst>
            <pc:docMk/>
            <pc:sldMk cId="3272732881" sldId="277"/>
            <ac:picMk id="3074" creationId="{21F873E9-AD77-B93D-ADE9-9369D1E9F98B}"/>
          </ac:picMkLst>
        </pc:picChg>
        <pc:picChg chg="add del">
          <ac:chgData name="Gábor Molnár" userId="4e7c3ee4-2d18-4931-86a7-2ab159f664f7" providerId="ADAL" clId="{8FB19E3C-7274-4217-B35C-A169103A7016}" dt="2023-09-29T17:36:25.016" v="3195" actId="478"/>
          <ac:picMkLst>
            <pc:docMk/>
            <pc:sldMk cId="3272732881" sldId="277"/>
            <ac:picMk id="3076" creationId="{32EEBB06-6D12-FF92-608D-3C879955FE3D}"/>
          </ac:picMkLst>
        </pc:picChg>
        <pc:picChg chg="add del mod">
          <ac:chgData name="Gábor Molnár" userId="4e7c3ee4-2d18-4931-86a7-2ab159f664f7" providerId="ADAL" clId="{8FB19E3C-7274-4217-B35C-A169103A7016}" dt="2023-09-29T17:39:26.858" v="3214" actId="478"/>
          <ac:picMkLst>
            <pc:docMk/>
            <pc:sldMk cId="3272732881" sldId="277"/>
            <ac:picMk id="3078" creationId="{C37C41AD-C239-7827-0D25-0F3A5FE457EA}"/>
          </ac:picMkLst>
        </pc:picChg>
        <pc:picChg chg="add del">
          <ac:chgData name="Gábor Molnár" userId="4e7c3ee4-2d18-4931-86a7-2ab159f664f7" providerId="ADAL" clId="{8FB19E3C-7274-4217-B35C-A169103A7016}" dt="2023-09-29T17:37:45.579" v="3212"/>
          <ac:picMkLst>
            <pc:docMk/>
            <pc:sldMk cId="3272732881" sldId="277"/>
            <ac:picMk id="3080" creationId="{12BB2168-FA87-076E-D805-522A5AEB096F}"/>
          </ac:picMkLst>
        </pc:picChg>
        <pc:picChg chg="add del mod">
          <ac:chgData name="Gábor Molnár" userId="4e7c3ee4-2d18-4931-86a7-2ab159f664f7" providerId="ADAL" clId="{8FB19E3C-7274-4217-B35C-A169103A7016}" dt="2023-09-29T17:37:44.284" v="3210"/>
          <ac:picMkLst>
            <pc:docMk/>
            <pc:sldMk cId="3272732881" sldId="277"/>
            <ac:picMk id="3082" creationId="{DFE72674-9764-E258-A1DA-4F5ED2A7F8B3}"/>
          </ac:picMkLst>
        </pc:picChg>
        <pc:picChg chg="add del">
          <ac:chgData name="Gábor Molnár" userId="4e7c3ee4-2d18-4931-86a7-2ab159f664f7" providerId="ADAL" clId="{8FB19E3C-7274-4217-B35C-A169103A7016}" dt="2023-09-29T17:39:29.834" v="3216"/>
          <ac:picMkLst>
            <pc:docMk/>
            <pc:sldMk cId="3272732881" sldId="277"/>
            <ac:picMk id="3084" creationId="{C70D0CAD-99F6-6826-117C-5BF2C0D98670}"/>
          </ac:picMkLst>
        </pc:picChg>
        <pc:picChg chg="add mod">
          <ac:chgData name="Gábor Molnár" userId="4e7c3ee4-2d18-4931-86a7-2ab159f664f7" providerId="ADAL" clId="{8FB19E3C-7274-4217-B35C-A169103A7016}" dt="2023-10-01T14:16:25.738" v="5362" actId="1076"/>
          <ac:picMkLst>
            <pc:docMk/>
            <pc:sldMk cId="3272732881" sldId="277"/>
            <ac:picMk id="3086" creationId="{3834D732-C4FF-AA76-092C-6ABD7A790549}"/>
          </ac:picMkLst>
        </pc:picChg>
      </pc:sldChg>
      <pc:sldChg chg="modSp new mod">
        <pc:chgData name="Gábor Molnár" userId="4e7c3ee4-2d18-4931-86a7-2ab159f664f7" providerId="ADAL" clId="{8FB19E3C-7274-4217-B35C-A169103A7016}" dt="2023-10-01T13:34:46.751" v="5087" actId="2710"/>
        <pc:sldMkLst>
          <pc:docMk/>
          <pc:sldMk cId="2671771124" sldId="27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671771124" sldId="278"/>
            <ac:spMk id="2" creationId="{3B0E981B-0459-1D12-09B2-D437CD643FEC}"/>
          </ac:spMkLst>
        </pc:spChg>
        <pc:spChg chg="mod">
          <ac:chgData name="Gábor Molnár" userId="4e7c3ee4-2d18-4931-86a7-2ab159f664f7" providerId="ADAL" clId="{8FB19E3C-7274-4217-B35C-A169103A7016}" dt="2023-10-01T13:34:46.751" v="5087" actId="2710"/>
          <ac:spMkLst>
            <pc:docMk/>
            <pc:sldMk cId="2671771124" sldId="278"/>
            <ac:spMk id="3" creationId="{435963B4-391E-ED3C-BDFC-53E0D2BDBB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623911899" sldId="27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623911899" sldId="279"/>
            <ac:spMk id="2" creationId="{A5D2F6B1-1DED-256C-A615-2971D0D41BF1}"/>
          </ac:spMkLst>
        </pc:spChg>
        <pc:spChg chg="del">
          <ac:chgData name="Gábor Molnár" userId="4e7c3ee4-2d18-4931-86a7-2ab159f664f7" providerId="ADAL" clId="{8FB19E3C-7274-4217-B35C-A169103A7016}" dt="2023-10-01T09:27:34.283" v="3518"/>
          <ac:spMkLst>
            <pc:docMk/>
            <pc:sldMk cId="1623911899" sldId="279"/>
            <ac:spMk id="3" creationId="{8FCE3546-94D6-5FEF-461C-619BBF969B82}"/>
          </ac:spMkLst>
        </pc:spChg>
        <pc:picChg chg="add mod">
          <ac:chgData name="Gábor Molnár" userId="4e7c3ee4-2d18-4931-86a7-2ab159f664f7" providerId="ADAL" clId="{8FB19E3C-7274-4217-B35C-A169103A7016}" dt="2023-10-01T13:19:35.578" v="5000"/>
          <ac:picMkLst>
            <pc:docMk/>
            <pc:sldMk cId="1623911899" sldId="279"/>
            <ac:picMk id="4" creationId="{29AA7A8C-7F90-32A2-EC43-11386C460508}"/>
          </ac:picMkLst>
        </pc:picChg>
      </pc:sldChg>
      <pc:sldChg chg="modSp new del mod">
        <pc:chgData name="Gábor Molnár" userId="4e7c3ee4-2d18-4931-86a7-2ab159f664f7" providerId="ADAL" clId="{8FB19E3C-7274-4217-B35C-A169103A7016}" dt="2023-10-01T09:33:16.092" v="3662" actId="2696"/>
        <pc:sldMkLst>
          <pc:docMk/>
          <pc:sldMk cId="2427937" sldId="280"/>
        </pc:sldMkLst>
        <pc:spChg chg="mod">
          <ac:chgData name="Gábor Molnár" userId="4e7c3ee4-2d18-4931-86a7-2ab159f664f7" providerId="ADAL" clId="{8FB19E3C-7274-4217-B35C-A169103A7016}" dt="2023-10-01T09:29:22.720" v="3600" actId="20577"/>
          <ac:spMkLst>
            <pc:docMk/>
            <pc:sldMk cId="2427937" sldId="280"/>
            <ac:spMk id="2" creationId="{545E752E-2679-B9A2-0A3F-170F1EA76EE9}"/>
          </ac:spMkLst>
        </pc:spChg>
        <pc:spChg chg="mod">
          <ac:chgData name="Gábor Molnár" userId="4e7c3ee4-2d18-4931-86a7-2ab159f664f7" providerId="ADAL" clId="{8FB19E3C-7274-4217-B35C-A169103A7016}" dt="2023-10-01T09:30:26.912" v="3661" actId="20577"/>
          <ac:spMkLst>
            <pc:docMk/>
            <pc:sldMk cId="2427937" sldId="280"/>
            <ac:spMk id="3" creationId="{1F69A8B6-28A5-139A-E856-B1F9FF582344}"/>
          </ac:spMkLst>
        </pc:spChg>
      </pc:sldChg>
      <pc:sldChg chg="modSp new mod">
        <pc:chgData name="Gábor Molnár" userId="4e7c3ee4-2d18-4931-86a7-2ab159f664f7" providerId="ADAL" clId="{8FB19E3C-7274-4217-B35C-A169103A7016}" dt="2023-10-01T13:57:20.435" v="5280" actId="255"/>
        <pc:sldMkLst>
          <pc:docMk/>
          <pc:sldMk cId="412647616" sldId="28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2647616" sldId="280"/>
            <ac:spMk id="2" creationId="{92B6D092-90D1-5AC6-3AFA-4D2D244FA9CC}"/>
          </ac:spMkLst>
        </pc:spChg>
        <pc:spChg chg="mod">
          <ac:chgData name="Gábor Molnár" userId="4e7c3ee4-2d18-4931-86a7-2ab159f664f7" providerId="ADAL" clId="{8FB19E3C-7274-4217-B35C-A169103A7016}" dt="2023-10-01T13:57:20.435" v="5280" actId="255"/>
          <ac:spMkLst>
            <pc:docMk/>
            <pc:sldMk cId="412647616" sldId="280"/>
            <ac:spMk id="3" creationId="{C3A619FE-A21A-55CA-B215-2A20473E6235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37:40.787" v="5115" actId="1076"/>
        <pc:sldMkLst>
          <pc:docMk/>
          <pc:sldMk cId="3311272672" sldId="28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311272672" sldId="281"/>
            <ac:spMk id="2" creationId="{C2C9221E-165C-6A20-A3C1-681307ADBAA1}"/>
          </ac:spMkLst>
        </pc:spChg>
        <pc:spChg chg="del">
          <ac:chgData name="Gábor Molnár" userId="4e7c3ee4-2d18-4931-86a7-2ab159f664f7" providerId="ADAL" clId="{8FB19E3C-7274-4217-B35C-A169103A7016}" dt="2023-10-01T09:41:25.836" v="3755"/>
          <ac:spMkLst>
            <pc:docMk/>
            <pc:sldMk cId="3311272672" sldId="281"/>
            <ac:spMk id="3" creationId="{3FBF8163-EA08-7C64-63E5-A3F11870EBED}"/>
          </ac:spMkLst>
        </pc:spChg>
        <pc:picChg chg="add mod">
          <ac:chgData name="Gábor Molnár" userId="4e7c3ee4-2d18-4931-86a7-2ab159f664f7" providerId="ADAL" clId="{8FB19E3C-7274-4217-B35C-A169103A7016}" dt="2023-10-01T13:37:40.787" v="5115" actId="1076"/>
          <ac:picMkLst>
            <pc:docMk/>
            <pc:sldMk cId="3311272672" sldId="281"/>
            <ac:picMk id="1026" creationId="{90F6AD70-30C3-A3B0-1975-EB589C89334D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7:55.099" v="5376" actId="1035"/>
        <pc:sldMkLst>
          <pc:docMk/>
          <pc:sldMk cId="2232166076" sldId="28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32166076" sldId="282"/>
            <ac:spMk id="2" creationId="{5F6A3069-41A4-D30F-77EC-E105F2B9E543}"/>
          </ac:spMkLst>
        </pc:spChg>
        <pc:spChg chg="del">
          <ac:chgData name="Gábor Molnár" userId="4e7c3ee4-2d18-4931-86a7-2ab159f664f7" providerId="ADAL" clId="{8FB19E3C-7274-4217-B35C-A169103A7016}" dt="2023-10-01T09:42:55.478" v="3793"/>
          <ac:spMkLst>
            <pc:docMk/>
            <pc:sldMk cId="2232166076" sldId="282"/>
            <ac:spMk id="3" creationId="{EF0F09C3-5DA8-0AA5-71B6-542719D87226}"/>
          </ac:spMkLst>
        </pc:spChg>
        <pc:picChg chg="add mod">
          <ac:chgData name="Gábor Molnár" userId="4e7c3ee4-2d18-4931-86a7-2ab159f664f7" providerId="ADAL" clId="{8FB19E3C-7274-4217-B35C-A169103A7016}" dt="2023-10-01T14:17:55.099" v="5376" actId="1035"/>
          <ac:picMkLst>
            <pc:docMk/>
            <pc:sldMk cId="2232166076" sldId="282"/>
            <ac:picMk id="2050" creationId="{85F1A649-0B0B-F7D9-A743-8FE5BD3E5902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3:52:25.060" v="5246" actId="2710"/>
        <pc:sldMkLst>
          <pc:docMk/>
          <pc:sldMk cId="37563899" sldId="28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63899" sldId="283"/>
            <ac:spMk id="2" creationId="{62046A51-18E2-454C-02CE-AC41DE0040D6}"/>
          </ac:spMkLst>
        </pc:spChg>
        <pc:spChg chg="mod">
          <ac:chgData name="Gábor Molnár" userId="4e7c3ee4-2d18-4931-86a7-2ab159f664f7" providerId="ADAL" clId="{8FB19E3C-7274-4217-B35C-A169103A7016}" dt="2023-10-01T13:52:25.060" v="5246" actId="2710"/>
          <ac:spMkLst>
            <pc:docMk/>
            <pc:sldMk cId="37563899" sldId="283"/>
            <ac:spMk id="3" creationId="{E968D2C6-DB72-C821-503F-492281A3361A}"/>
          </ac:spMkLst>
        </pc:spChg>
        <pc:spChg chg="add del">
          <ac:chgData name="Gábor Molnár" userId="4e7c3ee4-2d18-4931-86a7-2ab159f664f7" providerId="ADAL" clId="{8FB19E3C-7274-4217-B35C-A169103A7016}" dt="2023-10-01T09:53:19.723" v="3953"/>
          <ac:spMkLst>
            <pc:docMk/>
            <pc:sldMk cId="37563899" sldId="283"/>
            <ac:spMk id="4" creationId="{CF0A6B15-2C76-2199-0EF9-966F241780EB}"/>
          </ac:spMkLst>
        </pc:spChg>
        <pc:spChg chg="add del">
          <ac:chgData name="Gábor Molnár" userId="4e7c3ee4-2d18-4931-86a7-2ab159f664f7" providerId="ADAL" clId="{8FB19E3C-7274-4217-B35C-A169103A7016}" dt="2023-10-01T09:54:09.310" v="3966"/>
          <ac:spMkLst>
            <pc:docMk/>
            <pc:sldMk cId="37563899" sldId="283"/>
            <ac:spMk id="5" creationId="{34BE46A4-F03E-55A7-D229-C9F77D28AFFF}"/>
          </ac:spMkLst>
        </pc:spChg>
        <pc:spChg chg="add del">
          <ac:chgData name="Gábor Molnár" userId="4e7c3ee4-2d18-4931-86a7-2ab159f664f7" providerId="ADAL" clId="{8FB19E3C-7274-4217-B35C-A169103A7016}" dt="2023-10-01T09:54:18.849" v="3968"/>
          <ac:spMkLst>
            <pc:docMk/>
            <pc:sldMk cId="37563899" sldId="283"/>
            <ac:spMk id="6" creationId="{47748E1B-237A-4352-C071-08790FC23E20}"/>
          </ac:spMkLst>
        </pc:spChg>
      </pc:sldChg>
      <pc:sldChg chg="modSp new mod">
        <pc:chgData name="Gábor Molnár" userId="4e7c3ee4-2d18-4931-86a7-2ab159f664f7" providerId="ADAL" clId="{8FB19E3C-7274-4217-B35C-A169103A7016}" dt="2023-10-01T13:53:26.397" v="5253" actId="255"/>
        <pc:sldMkLst>
          <pc:docMk/>
          <pc:sldMk cId="1097899137" sldId="284"/>
        </pc:sldMkLst>
        <pc:spChg chg="mod">
          <ac:chgData name="Gábor Molnár" userId="4e7c3ee4-2d18-4931-86a7-2ab159f664f7" providerId="ADAL" clId="{8FB19E3C-7274-4217-B35C-A169103A7016}" dt="2023-10-01T13:40:52.036" v="5132"/>
          <ac:spMkLst>
            <pc:docMk/>
            <pc:sldMk cId="1097899137" sldId="284"/>
            <ac:spMk id="2" creationId="{5480C3E6-2BB2-0CC0-E352-4DC721F633DD}"/>
          </ac:spMkLst>
        </pc:spChg>
        <pc:spChg chg="mod">
          <ac:chgData name="Gábor Molnár" userId="4e7c3ee4-2d18-4931-86a7-2ab159f664f7" providerId="ADAL" clId="{8FB19E3C-7274-4217-B35C-A169103A7016}" dt="2023-10-01T13:53:26.397" v="5253" actId="255"/>
          <ac:spMkLst>
            <pc:docMk/>
            <pc:sldMk cId="1097899137" sldId="284"/>
            <ac:spMk id="3" creationId="{8E1C46FE-8E6A-184A-D71A-1618FE4E17AF}"/>
          </ac:spMkLst>
        </pc:spChg>
      </pc:sldChg>
      <pc:sldChg chg="modSp new del mod">
        <pc:chgData name="Gábor Molnár" userId="4e7c3ee4-2d18-4931-86a7-2ab159f664f7" providerId="ADAL" clId="{8FB19E3C-7274-4217-B35C-A169103A7016}" dt="2023-10-01T10:22:30.493" v="4912" actId="2696"/>
        <pc:sldMkLst>
          <pc:docMk/>
          <pc:sldMk cId="1662443623" sldId="284"/>
        </pc:sldMkLst>
        <pc:spChg chg="mod">
          <ac:chgData name="Gábor Molnár" userId="4e7c3ee4-2d18-4931-86a7-2ab159f664f7" providerId="ADAL" clId="{8FB19E3C-7274-4217-B35C-A169103A7016}" dt="2023-10-01T10:20:36.893" v="4911" actId="20577"/>
          <ac:spMkLst>
            <pc:docMk/>
            <pc:sldMk cId="1662443623" sldId="284"/>
            <ac:spMk id="2" creationId="{B9AD26FB-DAB7-BB7C-566C-A77598EB52FE}"/>
          </ac:spMkLst>
        </pc:spChg>
      </pc:sldChg>
      <pc:sldChg chg="modSp new mod">
        <pc:chgData name="Gábor Molnár" userId="4e7c3ee4-2d18-4931-86a7-2ab159f664f7" providerId="ADAL" clId="{8FB19E3C-7274-4217-B35C-A169103A7016}" dt="2023-10-01T14:19:52.564" v="5384" actId="20577"/>
        <pc:sldMkLst>
          <pc:docMk/>
          <pc:sldMk cId="3570744468" sldId="285"/>
        </pc:sldMkLst>
        <pc:spChg chg="mod">
          <ac:chgData name="Gábor Molnár" userId="4e7c3ee4-2d18-4931-86a7-2ab159f664f7" providerId="ADAL" clId="{8FB19E3C-7274-4217-B35C-A169103A7016}" dt="2023-10-01T13:42:55.654" v="5156"/>
          <ac:spMkLst>
            <pc:docMk/>
            <pc:sldMk cId="3570744468" sldId="285"/>
            <ac:spMk id="2" creationId="{C8B69ADD-3743-C8A1-15ED-228FCF23DA62}"/>
          </ac:spMkLst>
        </pc:spChg>
        <pc:spChg chg="mod">
          <ac:chgData name="Gábor Molnár" userId="4e7c3ee4-2d18-4931-86a7-2ab159f664f7" providerId="ADAL" clId="{8FB19E3C-7274-4217-B35C-A169103A7016}" dt="2023-10-01T14:19:52.564" v="5384" actId="20577"/>
          <ac:spMkLst>
            <pc:docMk/>
            <pc:sldMk cId="3570744468" sldId="285"/>
            <ac:spMk id="3" creationId="{C78D2A8B-6536-45E0-802C-14D8EAA12989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2T12:13:10.318" v="5806" actId="20577"/>
        <pc:sldMkLst>
          <pc:docMk/>
          <pc:sldMk cId="2105240736" sldId="286"/>
        </pc:sldMkLst>
        <pc:spChg chg="mod">
          <ac:chgData name="Gábor Molnár" userId="4e7c3ee4-2d18-4931-86a7-2ab159f664f7" providerId="ADAL" clId="{8FB19E3C-7274-4217-B35C-A169103A7016}" dt="2023-10-02T09:53:24.006" v="5425" actId="20577"/>
          <ac:spMkLst>
            <pc:docMk/>
            <pc:sldMk cId="2105240736" sldId="286"/>
            <ac:spMk id="2" creationId="{B16BF996-1D93-8667-BDC5-2A96599A293E}"/>
          </ac:spMkLst>
        </pc:spChg>
        <pc:spChg chg="mod">
          <ac:chgData name="Gábor Molnár" userId="4e7c3ee4-2d18-4931-86a7-2ab159f664f7" providerId="ADAL" clId="{8FB19E3C-7274-4217-B35C-A169103A7016}" dt="2023-10-02T12:13:10.318" v="5806" actId="20577"/>
          <ac:spMkLst>
            <pc:docMk/>
            <pc:sldMk cId="2105240736" sldId="286"/>
            <ac:spMk id="3" creationId="{97276780-06AC-138F-8537-337ABB9CB8C4}"/>
          </ac:spMkLst>
        </pc:spChg>
        <pc:spChg chg="add del">
          <ac:chgData name="Gábor Molnár" userId="4e7c3ee4-2d18-4931-86a7-2ab159f664f7" providerId="ADAL" clId="{8FB19E3C-7274-4217-B35C-A169103A7016}" dt="2023-10-02T09:58:58.664" v="5737"/>
          <ac:spMkLst>
            <pc:docMk/>
            <pc:sldMk cId="2105240736" sldId="286"/>
            <ac:spMk id="4" creationId="{0EE164D8-7D57-3D89-2F17-A9C10EF11EA2}"/>
          </ac:spMkLst>
        </pc:spChg>
        <pc:spChg chg="add del">
          <ac:chgData name="Gábor Molnár" userId="4e7c3ee4-2d18-4931-86a7-2ab159f664f7" providerId="ADAL" clId="{8FB19E3C-7274-4217-B35C-A169103A7016}" dt="2023-10-02T12:12:45.853" v="5799"/>
          <ac:spMkLst>
            <pc:docMk/>
            <pc:sldMk cId="2105240736" sldId="286"/>
            <ac:spMk id="5" creationId="{2C75EC2E-7CC6-0077-6CD6-9207C8413724}"/>
          </ac:spMkLst>
        </pc:spChg>
        <pc:spChg chg="add del mod">
          <ac:chgData name="Gábor Molnár" userId="4e7c3ee4-2d18-4931-86a7-2ab159f664f7" providerId="ADAL" clId="{8FB19E3C-7274-4217-B35C-A169103A7016}" dt="2023-10-02T12:12:45.536" v="5798"/>
          <ac:spMkLst>
            <pc:docMk/>
            <pc:sldMk cId="2105240736" sldId="286"/>
            <ac:spMk id="6" creationId="{57B111AA-4FCD-CA49-D825-1787192282AD}"/>
          </ac:spMkLst>
        </pc:spChg>
      </pc:sldChg>
      <pc:sldMasterChg chg="setBg modSldLayout">
        <pc:chgData name="Gábor Molnár" userId="4e7c3ee4-2d18-4931-86a7-2ab159f664f7" providerId="ADAL" clId="{8FB19E3C-7274-4217-B35C-A169103A7016}" dt="2023-10-01T13:23:09.914" v="5044"/>
        <pc:sldMasterMkLst>
          <pc:docMk/>
          <pc:sldMasterMk cId="437983769" sldId="2147483732"/>
        </pc:sldMasterMkLst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994052841" sldId="2147483733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65806199" sldId="2147483734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31396768" sldId="2147483735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84978756" sldId="2147483736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130827697" sldId="2147483737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343800681" sldId="2147483738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1639152160" sldId="2147483739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821068427" sldId="2147483740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041639035" sldId="2147483741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06694805" sldId="2147483742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201418469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3C98D-ACB0-469A-837C-5CDD13EB3B5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512F-2E8F-48E0-A688-F6F93568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512F-2E8F-48E0-A688-F6F935686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selenium-rc-tutorial" TargetMode="External"/><Relationship Id="rId2" Type="http://schemas.openxmlformats.org/officeDocument/2006/relationships/hyperlink" Target="https://www.browserstack.com/guide/architecture-of-selenium-webdri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lenium.dev/documentation/" TargetMode="External"/><Relationship Id="rId4" Type="http://schemas.openxmlformats.org/officeDocument/2006/relationships/hyperlink" Target="https://www.selenium.dev/documentation/grid/getting_starte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4212-B788-2419-D56B-9DFAEEF64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hu-HU"/>
              <a:t>Tesztautomatizálás </a:t>
            </a:r>
            <a:r>
              <a:rPr lang="hu-HU" err="1"/>
              <a:t>Selenium</a:t>
            </a:r>
            <a:r>
              <a:rPr lang="hu-HU"/>
              <a:t> </a:t>
            </a:r>
            <a:r>
              <a:rPr lang="hu-HU" err="1"/>
              <a:t>WebDriverrel</a:t>
            </a:r>
            <a:r>
              <a:rPr lang="hu-HU"/>
              <a:t> (Java)</a:t>
            </a:r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B09C-BB3D-EE53-73A7-018FFE83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Előadó: Molnár Gábor</a:t>
            </a:r>
          </a:p>
          <a:p>
            <a:r>
              <a:rPr lang="hu-HU" dirty="0">
                <a:solidFill>
                  <a:srgbClr val="FFFFFF"/>
                </a:solidFill>
              </a:rPr>
              <a:t>gabor.molnar@sigmatechnology.com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069-41A4-D30F-77EC-E105F2B9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RC architektúrája</a:t>
            </a:r>
            <a:endParaRPr lang="en-US" dirty="0"/>
          </a:p>
        </p:txBody>
      </p:sp>
      <p:pic>
        <p:nvPicPr>
          <p:cNvPr id="2050" name="Picture 2" descr="Selenium-RC">
            <a:extLst>
              <a:ext uri="{FF2B5EF4-FFF2-40B4-BE49-F238E27FC236}">
                <a16:creationId xmlns:a16="http://schemas.microsoft.com/office/drawing/2014/main" id="{85F1A649-0B0B-F7D9-A743-8FE5BD3E5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109" y="1822421"/>
            <a:ext cx="5816008" cy="4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221E-165C-6A20-A3C1-681307AD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3 architektúrája</a:t>
            </a:r>
            <a:endParaRPr lang="en-US" dirty="0"/>
          </a:p>
        </p:txBody>
      </p:sp>
      <p:pic>
        <p:nvPicPr>
          <p:cNvPr id="1026" name="Picture 2" descr="Selenium WebDriver Architecture">
            <a:extLst>
              <a:ext uri="{FF2B5EF4-FFF2-40B4-BE49-F238E27FC236}">
                <a16:creationId xmlns:a16="http://schemas.microsoft.com/office/drawing/2014/main" id="{90F6AD70-30C3-A3B0-1975-EB589C893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26" y="1833053"/>
            <a:ext cx="8585148" cy="45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7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8325-CF92-E1ED-D349-E905DCEE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4 architektúrája</a:t>
            </a:r>
            <a:endParaRPr lang="en-US" dirty="0"/>
          </a:p>
        </p:txBody>
      </p:sp>
      <p:pic>
        <p:nvPicPr>
          <p:cNvPr id="1028" name="Picture 4" descr="Architecture of Selenium 4">
            <a:extLst>
              <a:ext uri="{FF2B5EF4-FFF2-40B4-BE49-F238E27FC236}">
                <a16:creationId xmlns:a16="http://schemas.microsoft.com/office/drawing/2014/main" id="{B2C4D812-E2A8-DEB3-300B-CA6284208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4678" y="1850065"/>
            <a:ext cx="6442643" cy="442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9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D54-5F2A-CCCF-B826-377075BC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8803-E2AC-5A17-F02D-DD057E10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 Selenium Grid </a:t>
            </a:r>
            <a:r>
              <a:rPr lang="en-US" sz="2400" dirty="0" err="1"/>
              <a:t>lehetővé</a:t>
            </a:r>
            <a:r>
              <a:rPr lang="en-US" sz="2400" dirty="0"/>
              <a:t> </a:t>
            </a:r>
            <a:r>
              <a:rPr lang="en-US" sz="2400" dirty="0" err="1"/>
              <a:t>teszi</a:t>
            </a:r>
            <a:r>
              <a:rPr lang="en-US" sz="2400" dirty="0"/>
              <a:t> a </a:t>
            </a:r>
            <a:r>
              <a:rPr lang="hu-HU" sz="2400" dirty="0" err="1"/>
              <a:t>Selenium</a:t>
            </a:r>
            <a:r>
              <a:rPr lang="hu-HU" sz="2400" dirty="0"/>
              <a:t> tesztek</a:t>
            </a:r>
            <a:r>
              <a:rPr lang="en-US" sz="2400" dirty="0"/>
              <a:t> </a:t>
            </a:r>
            <a:r>
              <a:rPr lang="hu-HU" sz="2400" dirty="0"/>
              <a:t>futtatását</a:t>
            </a:r>
            <a:r>
              <a:rPr lang="en-US" sz="2400" dirty="0"/>
              <a:t> </a:t>
            </a:r>
            <a:r>
              <a:rPr lang="en-US" sz="2400" dirty="0" err="1"/>
              <a:t>távoli</a:t>
            </a:r>
            <a:r>
              <a:rPr lang="hu-HU" sz="2400" dirty="0"/>
              <a:t> </a:t>
            </a:r>
            <a:r>
              <a:rPr lang="en-US" sz="2400" dirty="0" err="1"/>
              <a:t>gépeken</a:t>
            </a:r>
            <a:r>
              <a:rPr lang="hu-HU" sz="2400" dirty="0"/>
              <a:t>/eszközökön.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/>
              <a:t>A </a:t>
            </a:r>
            <a:r>
              <a:rPr lang="hu-HU" sz="2400" dirty="0" err="1"/>
              <a:t>Grid</a:t>
            </a:r>
            <a:r>
              <a:rPr lang="hu-HU" sz="2400" dirty="0"/>
              <a:t> célja: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tesztek párhuzamos futtatása több gépen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különböző böngészőverziók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különböző platformok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71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9F40-894F-9B3C-326C-4F7434AA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Grid</a:t>
            </a:r>
            <a:r>
              <a:rPr lang="hu-HU" dirty="0"/>
              <a:t> főbb részei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C68D-5263-66B1-FCFB-FCBF44C1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hu-HU" sz="2400" dirty="0" err="1"/>
              <a:t>Hub</a:t>
            </a:r>
            <a:r>
              <a:rPr lang="hu-HU" sz="2400" dirty="0"/>
              <a:t>: egy szerver, amelyre elküldve a teszteket, megkeresi a </a:t>
            </a:r>
            <a:r>
              <a:rPr lang="hu-HU" sz="2400" dirty="0" err="1"/>
              <a:t>node</a:t>
            </a:r>
            <a:r>
              <a:rPr lang="hu-HU" sz="2400" dirty="0"/>
              <a:t>-ot, amin azt futtatni lehet (platform, OS).</a:t>
            </a:r>
          </a:p>
          <a:p>
            <a:pPr>
              <a:lnSpc>
                <a:spcPct val="150000"/>
              </a:lnSpc>
            </a:pPr>
            <a:r>
              <a:rPr lang="hu-HU" sz="2400" dirty="0" err="1"/>
              <a:t>Node</a:t>
            </a:r>
            <a:r>
              <a:rPr lang="hu-HU" sz="2400" dirty="0"/>
              <a:t>: egy olyan gép vagy eszköz, amely a </a:t>
            </a:r>
            <a:r>
              <a:rPr lang="hu-HU" sz="2400" dirty="0" err="1"/>
              <a:t>Hub</a:t>
            </a:r>
            <a:r>
              <a:rPr lang="hu-HU" sz="2400" dirty="0"/>
              <a:t>-hoz csatlakozik, és a tesztek futtatásáért felelős.</a:t>
            </a:r>
            <a:br>
              <a:rPr lang="hu-HU" sz="2400" dirty="0"/>
            </a:br>
            <a:r>
              <a:rPr lang="hu-HU" sz="2400" dirty="0"/>
              <a:t>A </a:t>
            </a:r>
            <a:r>
              <a:rPr lang="hu-HU" sz="2400" dirty="0" err="1"/>
              <a:t>Node</a:t>
            </a:r>
            <a:r>
              <a:rPr lang="hu-HU" sz="2400" dirty="0"/>
              <a:t>-ok végzik a tényleges teszt futtatást, a megadott konfiguráció szerint.</a:t>
            </a:r>
            <a:br>
              <a:rPr lang="hu-HU" sz="2400" dirty="0"/>
            </a:br>
            <a:r>
              <a:rPr lang="hu-HU" sz="2400" dirty="0"/>
              <a:t>Egy </a:t>
            </a:r>
            <a:r>
              <a:rPr lang="hu-HU" sz="2400" dirty="0" err="1"/>
              <a:t>Selenium</a:t>
            </a:r>
            <a:r>
              <a:rPr lang="hu-HU" sz="2400" dirty="0"/>
              <a:t> </a:t>
            </a:r>
            <a:r>
              <a:rPr lang="hu-HU" sz="2400" dirty="0" err="1"/>
              <a:t>Grid</a:t>
            </a:r>
            <a:r>
              <a:rPr lang="hu-HU" sz="2400" dirty="0"/>
              <a:t> rendszer több </a:t>
            </a:r>
            <a:r>
              <a:rPr lang="hu-HU" sz="2400" dirty="0" err="1"/>
              <a:t>Node</a:t>
            </a:r>
            <a:r>
              <a:rPr lang="hu-HU" sz="2400" dirty="0"/>
              <a:t>-ot is tartalmazhat, így lehetőség van párhuzamosan több teszt futtatására, különböző böngészőkben és környezeteken.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6A51-18E2-454C-02CE-AC41DE00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D2C6-DB72-C821-503F-492281A3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2400" dirty="0" err="1"/>
              <a:t>Standalone</a:t>
            </a:r>
            <a:r>
              <a:rPr lang="hu-HU" sz="2400" dirty="0"/>
              <a:t>: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az összes </a:t>
            </a:r>
            <a:r>
              <a:rPr lang="hu-HU" sz="2400" dirty="0" err="1"/>
              <a:t>grid</a:t>
            </a:r>
            <a:r>
              <a:rPr lang="hu-HU" sz="2400" dirty="0"/>
              <a:t> komponenst egyesíti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csak egy gépen tud futni</a:t>
            </a:r>
          </a:p>
          <a:p>
            <a:pPr>
              <a:lnSpc>
                <a:spcPct val="100000"/>
              </a:lnSpc>
            </a:pPr>
            <a:r>
              <a:rPr lang="hu-HU" sz="2400" dirty="0" err="1"/>
              <a:t>Hub</a:t>
            </a:r>
            <a:r>
              <a:rPr lang="hu-HU" sz="2400" dirty="0"/>
              <a:t> and </a:t>
            </a:r>
            <a:r>
              <a:rPr lang="hu-HU" sz="2400" dirty="0" err="1"/>
              <a:t>Node</a:t>
            </a:r>
            <a:r>
              <a:rPr lang="hu-HU" sz="2400" dirty="0"/>
              <a:t>: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leggyakrabban használt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/>
              <a:t>külön indítjuk a </a:t>
            </a:r>
            <a:r>
              <a:rPr lang="hu-HU" sz="2400" dirty="0" err="1"/>
              <a:t>Hub</a:t>
            </a:r>
            <a:r>
              <a:rPr lang="hu-HU" sz="2400" dirty="0"/>
              <a:t>-ot és </a:t>
            </a:r>
            <a:r>
              <a:rPr lang="hu-HU" sz="2400" dirty="0" err="1"/>
              <a:t>Node</a:t>
            </a:r>
            <a:r>
              <a:rPr lang="hu-HU" sz="2400" dirty="0"/>
              <a:t>-ot</a:t>
            </a:r>
          </a:p>
          <a:p>
            <a:pPr lvl="1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hu-HU" sz="2400" dirty="0" err="1"/>
              <a:t>Node</a:t>
            </a:r>
            <a:r>
              <a:rPr lang="hu-HU" sz="2400" dirty="0"/>
              <a:t> általában külön gépek/eszközök</a:t>
            </a:r>
            <a:endParaRPr lang="hu-H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3E6-2BB2-0CC0-E352-4DC721F6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46FE-8E6A-184A-D71A-1618FE4E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1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u-HU" sz="2500" dirty="0" err="1"/>
              <a:t>Distributed</a:t>
            </a:r>
            <a:r>
              <a:rPr lang="hu-HU" sz="2500" dirty="0"/>
              <a:t>: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dirty="0"/>
              <a:t>minden komponens külön indítható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/>
              <a:t>Router</a:t>
            </a:r>
            <a:r>
              <a:rPr lang="hu-HU" sz="2500" dirty="0"/>
              <a:t>: továbbítja az új munkamenet kérést a New Session </a:t>
            </a:r>
            <a:r>
              <a:rPr lang="hu-HU" sz="2500" dirty="0" err="1"/>
              <a:t>Queue-ba</a:t>
            </a:r>
            <a:r>
              <a:rPr lang="hu-HU" sz="2500" dirty="0"/>
              <a:t> és továbbítja a futó munkamenet kérést a </a:t>
            </a:r>
            <a:r>
              <a:rPr lang="hu-HU" sz="2500" dirty="0" err="1"/>
              <a:t>Node</a:t>
            </a:r>
            <a:r>
              <a:rPr lang="hu-HU" sz="2500" dirty="0"/>
              <a:t>-oknak.</a:t>
            </a:r>
            <a:endParaRPr lang="hu-HU" sz="2500" b="1" dirty="0"/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/>
              <a:t>New Session </a:t>
            </a:r>
            <a:r>
              <a:rPr lang="hu-HU" sz="2500" b="1" dirty="0" err="1"/>
              <a:t>Queue</a:t>
            </a:r>
            <a:r>
              <a:rPr lang="hu-HU" sz="2500" dirty="0"/>
              <a:t>: új munkamenet regisztrálása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 err="1"/>
              <a:t>Distributor</a:t>
            </a:r>
            <a:r>
              <a:rPr lang="hu-HU" sz="2500" dirty="0"/>
              <a:t>: lekérdezi a New Session </a:t>
            </a:r>
            <a:r>
              <a:rPr lang="hu-HU" sz="2500" dirty="0" err="1"/>
              <a:t>Queue-ból</a:t>
            </a:r>
            <a:r>
              <a:rPr lang="hu-HU" sz="2500" dirty="0"/>
              <a:t> az új munkameneteket és a megfelelő </a:t>
            </a:r>
            <a:r>
              <a:rPr lang="hu-HU" sz="2500" dirty="0" err="1"/>
              <a:t>Node</a:t>
            </a:r>
            <a:r>
              <a:rPr lang="hu-HU" sz="2500" dirty="0"/>
              <a:t>-okhoz rendeli (</a:t>
            </a:r>
            <a:r>
              <a:rPr lang="hu-HU" sz="2500" dirty="0" err="1"/>
              <a:t>capabilities</a:t>
            </a:r>
            <a:r>
              <a:rPr lang="hu-HU" sz="2500" dirty="0"/>
              <a:t>)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/>
              <a:t>Session Map</a:t>
            </a:r>
            <a:r>
              <a:rPr lang="hu-HU" sz="2500" dirty="0"/>
              <a:t>: munkamenet azonosítók a </a:t>
            </a:r>
            <a:r>
              <a:rPr lang="hu-HU" sz="2500" dirty="0" err="1"/>
              <a:t>Node</a:t>
            </a:r>
            <a:r>
              <a:rPr lang="hu-HU" sz="2500" dirty="0"/>
              <a:t>-okra ahol a munkamenet fut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 err="1"/>
              <a:t>EventBus</a:t>
            </a:r>
            <a:r>
              <a:rPr lang="hu-HU" sz="2500" dirty="0"/>
              <a:t>: kommunikáció a </a:t>
            </a:r>
            <a:r>
              <a:rPr lang="hu-HU" sz="2500" dirty="0" err="1"/>
              <a:t>Grid</a:t>
            </a:r>
            <a:r>
              <a:rPr lang="hu-HU" sz="2500" dirty="0"/>
              <a:t> különböző komponensei között</a:t>
            </a:r>
          </a:p>
          <a:p>
            <a:pPr lvl="1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hu-HU" sz="2500" b="1" dirty="0" err="1"/>
              <a:t>Node</a:t>
            </a:r>
            <a:r>
              <a:rPr lang="hu-HU" sz="2500" dirty="0"/>
              <a:t>: tesztek futtatása, eredmény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6AD1-4A82-87F3-7D7D-633A98C9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Grid</a:t>
            </a:r>
            <a:r>
              <a:rPr lang="hu-HU" dirty="0"/>
              <a:t> 4</a:t>
            </a:r>
            <a:endParaRPr lang="en-US" dirty="0"/>
          </a:p>
        </p:txBody>
      </p:sp>
      <p:pic>
        <p:nvPicPr>
          <p:cNvPr id="7170" name="Picture 2" descr="Selenium Grid 4 Components">
            <a:extLst>
              <a:ext uri="{FF2B5EF4-FFF2-40B4-BE49-F238E27FC236}">
                <a16:creationId xmlns:a16="http://schemas.microsoft.com/office/drawing/2014/main" id="{35E7055A-2ADB-A857-BE5D-5D6C9486F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0" y="1348740"/>
            <a:ext cx="8911266" cy="53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74E5-8F3B-3835-B143-05C9121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WebDriver</a:t>
            </a:r>
            <a:r>
              <a:rPr lang="hu-HU" dirty="0"/>
              <a:t>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0339-4F95-88B2-9841-0DF16690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621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Böngésző indítása: A tesztek futtatásakor a </a:t>
            </a:r>
            <a:r>
              <a:rPr lang="hu-HU" sz="2400" dirty="0" err="1"/>
              <a:t>Selenium</a:t>
            </a:r>
            <a:r>
              <a:rPr lang="hu-HU" sz="2400" dirty="0"/>
              <a:t> a </a:t>
            </a:r>
            <a:r>
              <a:rPr lang="hu-HU" sz="2400" dirty="0" err="1"/>
              <a:t>WebDriver</a:t>
            </a:r>
            <a:r>
              <a:rPr lang="hu-HU" sz="2400" dirty="0"/>
              <a:t> segítségével létrehoz egy böngészőablakot, például a Chrome-ot vagy a Firefox-ot. Ez az ablak a tesztelés során vezérelhető lesz.</a:t>
            </a:r>
          </a:p>
          <a:p>
            <a:pPr marL="514350" indent="-51435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Weboldal betöltése: A </a:t>
            </a:r>
            <a:r>
              <a:rPr lang="hu-HU" sz="2400" dirty="0" err="1"/>
              <a:t>Selenium</a:t>
            </a:r>
            <a:r>
              <a:rPr lang="hu-HU" sz="2400" dirty="0"/>
              <a:t> megadott URL-t betölti a böngészőben. Ez lehet egy tesztelendő weboldal, vagy egy olyan oldal, ahol a tesztelő bejelentkezik, űrlapokat tölt ki stb.</a:t>
            </a:r>
          </a:p>
          <a:p>
            <a:pPr marL="514350" indent="-51435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Elemek azonosítása: A </a:t>
            </a:r>
            <a:r>
              <a:rPr lang="hu-HU" sz="2400" dirty="0" err="1"/>
              <a:t>Selenium</a:t>
            </a:r>
            <a:r>
              <a:rPr lang="hu-HU" sz="2400" dirty="0"/>
              <a:t> lehetővé teszi az alkalmazásban található webes elemek (pl. gombok, szövegmezők, lenyíló menük) azonosítását, például HTML elemek vagy más attribútumok alapján.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8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9ADD-3743-C8A1-15ED-228FCF23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WebDriver</a:t>
            </a:r>
            <a:r>
              <a:rPr lang="hu-HU" dirty="0"/>
              <a:t>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2A8B-6536-45E0-802C-14D8EAA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 algn="just">
              <a:lnSpc>
                <a:spcPct val="100000"/>
              </a:lnSpc>
              <a:buNone/>
            </a:pPr>
            <a:r>
              <a:rPr lang="hu-HU" sz="2400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hu-HU" sz="2400" dirty="0"/>
              <a:t>Műveletek végrehajtása: A tesztelő programkódot ír, hogy a </a:t>
            </a:r>
            <a:r>
              <a:rPr lang="hu-HU" sz="2400" dirty="0" err="1"/>
              <a:t>Selenium</a:t>
            </a:r>
            <a:r>
              <a:rPr lang="hu-HU" sz="2400" dirty="0"/>
              <a:t> segítségével különböző műveleteket végezzen, például kattintásokat, szövegmezők kitöltését, űrlapok elküldését és lapok közötti navigációt.</a:t>
            </a:r>
          </a:p>
          <a:p>
            <a:pPr marL="446088" indent="-446088" algn="just">
              <a:lnSpc>
                <a:spcPct val="100000"/>
              </a:lnSpc>
              <a:buNone/>
            </a:pPr>
            <a:r>
              <a:rPr lang="hu-HU" sz="2400" dirty="0">
                <a:solidFill>
                  <a:schemeClr val="bg1">
                    <a:lumMod val="65000"/>
                  </a:schemeClr>
                </a:solidFill>
              </a:rPr>
              <a:t>5.  </a:t>
            </a:r>
            <a:r>
              <a:rPr lang="hu-HU" sz="2400" dirty="0"/>
              <a:t>Eredmények ellenőrzése: A tesztelő programkódot írhat, amely ellenőrzi az alkalmazás válaszait és az elvárt eredményeket, például azt, hogy egy űrlap beküldése után megjelenő üzenet megfelelő-e.</a:t>
            </a:r>
          </a:p>
          <a:p>
            <a:pPr marL="446088" indent="-446088" algn="just">
              <a:lnSpc>
                <a:spcPct val="100000"/>
              </a:lnSpc>
              <a:buNone/>
            </a:pPr>
            <a:r>
              <a:rPr lang="hu-HU" sz="2400" dirty="0">
                <a:solidFill>
                  <a:schemeClr val="bg1">
                    <a:lumMod val="65000"/>
                  </a:schemeClr>
                </a:solidFill>
              </a:rPr>
              <a:t>6.   </a:t>
            </a:r>
            <a:r>
              <a:rPr lang="hu-HU" sz="2400" dirty="0"/>
              <a:t>Böngésző bezárása: A teszt végeztével a </a:t>
            </a:r>
            <a:r>
              <a:rPr lang="hu-HU" sz="2400" dirty="0" err="1"/>
              <a:t>Selenium</a:t>
            </a:r>
            <a:r>
              <a:rPr lang="hu-HU" sz="2400" dirty="0"/>
              <a:t> bezárja a böngészőt.</a:t>
            </a:r>
          </a:p>
        </p:txBody>
      </p:sp>
    </p:spTree>
    <p:extLst>
      <p:ext uri="{BB962C8B-B14F-4D97-AF65-F5344CB8AC3E}">
        <p14:creationId xmlns:p14="http://schemas.microsoft.com/office/powerpoint/2010/main" val="35707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68F2-665A-C12B-4B19-579B0284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Selenium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BA11-9456-3642-8B03-E84D0394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4" y="1796902"/>
            <a:ext cx="10503195" cy="4380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400" dirty="0"/>
              <a:t>A </a:t>
            </a:r>
            <a:r>
              <a:rPr lang="hu-HU" sz="2400" dirty="0" err="1"/>
              <a:t>Selenium</a:t>
            </a:r>
            <a:r>
              <a:rPr lang="hu-HU" sz="2400" dirty="0"/>
              <a:t> egy nyílt forráskódú eszköz, amelyet fejlesztők és tesztelők használnak arra, hogy automatizálják a webes alkalmazások tesztelését. 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A </a:t>
            </a:r>
            <a:r>
              <a:rPr lang="hu-HU" sz="2400" dirty="0" err="1"/>
              <a:t>Selenium</a:t>
            </a:r>
            <a:r>
              <a:rPr lang="hu-HU" sz="2400" dirty="0"/>
              <a:t> segítségével képesek vagyunk olyan </a:t>
            </a:r>
            <a:r>
              <a:rPr lang="hu-HU" sz="2400" dirty="0" err="1"/>
              <a:t>szkripteket</a:t>
            </a:r>
            <a:r>
              <a:rPr lang="hu-HU" sz="2400" dirty="0"/>
              <a:t> készíteni és futtatni, amelyek automatikusan végrehajtják a lépéseket, mintha egy valódi felhasználó végezné azt a böngészőben.</a:t>
            </a:r>
            <a:br>
              <a:rPr lang="hu-HU" sz="2400" dirty="0"/>
            </a:br>
            <a:r>
              <a:rPr lang="hu-HU" sz="2400" dirty="0"/>
              <a:t>Ez magában foglalja a böngészőben való kattintást, űrlapok kitöltését, szövegmezők értékeinek ellenőrzését és még sok más műveletet.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36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85DF-5EC9-72EA-5F2F-8D488340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Lokátor stratégiák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E917-544C-7A7C-144E-599C8110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Az </a:t>
            </a:r>
            <a:r>
              <a:rPr lang="en-US" sz="2400" dirty="0" err="1"/>
              <a:t>elemek</a:t>
            </a:r>
            <a:r>
              <a:rPr lang="en-US" sz="2400" dirty="0"/>
              <a:t> </a:t>
            </a:r>
            <a:r>
              <a:rPr lang="en-US" sz="2400" dirty="0" err="1"/>
              <a:t>megtalálásához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azonosításához</a:t>
            </a:r>
            <a:r>
              <a:rPr lang="en-US" sz="2400" dirty="0"/>
              <a:t> a Selenium </a:t>
            </a:r>
            <a:r>
              <a:rPr lang="en-US" sz="2400" dirty="0" err="1"/>
              <a:t>különböző</a:t>
            </a:r>
            <a:r>
              <a:rPr lang="en-US" sz="2400" dirty="0"/>
              <a:t> </a:t>
            </a:r>
            <a:r>
              <a:rPr lang="en-US" sz="2400" dirty="0" err="1"/>
              <a:t>lokátor</a:t>
            </a:r>
            <a:r>
              <a:rPr lang="en-US" sz="2400" dirty="0"/>
              <a:t> </a:t>
            </a:r>
            <a:r>
              <a:rPr lang="en-US" sz="2400" dirty="0" err="1"/>
              <a:t>stratégiákat</a:t>
            </a:r>
            <a:r>
              <a:rPr lang="en-US" sz="2400" dirty="0"/>
              <a:t> </a:t>
            </a:r>
            <a:r>
              <a:rPr lang="en-US" sz="2400" dirty="0" err="1"/>
              <a:t>kínál</a:t>
            </a:r>
            <a:r>
              <a:rPr lang="en-US" sz="2400" dirty="0"/>
              <a:t>.</a:t>
            </a:r>
            <a:r>
              <a:rPr lang="hu-HU" sz="2400" dirty="0"/>
              <a:t> </a:t>
            </a:r>
            <a:r>
              <a:rPr lang="en-US" sz="2400" dirty="0" err="1"/>
              <a:t>Ezek</a:t>
            </a:r>
            <a:r>
              <a:rPr lang="en-US" sz="2400" dirty="0"/>
              <a:t> a </a:t>
            </a:r>
            <a:r>
              <a:rPr lang="en-US" sz="2400" dirty="0" err="1"/>
              <a:t>stratégiák</a:t>
            </a:r>
            <a:r>
              <a:rPr lang="en-US" sz="2400" dirty="0"/>
              <a:t> </a:t>
            </a:r>
            <a:r>
              <a:rPr lang="en-US" sz="2400" dirty="0" err="1"/>
              <a:t>olyan</a:t>
            </a:r>
            <a:r>
              <a:rPr lang="en-US" sz="2400" dirty="0"/>
              <a:t> </a:t>
            </a:r>
            <a:r>
              <a:rPr lang="en-US" sz="2400" dirty="0" err="1"/>
              <a:t>módszerek</a:t>
            </a:r>
            <a:r>
              <a:rPr lang="en-US" sz="2400" dirty="0"/>
              <a:t>, </a:t>
            </a:r>
            <a:r>
              <a:rPr lang="en-US" sz="2400" dirty="0" err="1"/>
              <a:t>amelyek</a:t>
            </a:r>
            <a:r>
              <a:rPr lang="en-US" sz="2400" dirty="0"/>
              <a:t> </a:t>
            </a:r>
            <a:r>
              <a:rPr lang="en-US" sz="2400" dirty="0" err="1"/>
              <a:t>segítségével</a:t>
            </a:r>
            <a:r>
              <a:rPr lang="en-US" sz="2400" dirty="0"/>
              <a:t> a Selenium </a:t>
            </a:r>
            <a:r>
              <a:rPr lang="hu-HU" sz="2400" dirty="0"/>
              <a:t>eléri </a:t>
            </a:r>
            <a:r>
              <a:rPr lang="en-US" sz="2400" dirty="0"/>
              <a:t>a</a:t>
            </a:r>
            <a:r>
              <a:rPr lang="hu-HU" sz="2400" dirty="0"/>
              <a:t>z </a:t>
            </a:r>
            <a:r>
              <a:rPr lang="en-US" sz="2400" dirty="0" err="1"/>
              <a:t>elemeket</a:t>
            </a:r>
            <a:r>
              <a:rPr lang="en-US" sz="2400" dirty="0"/>
              <a:t> a </a:t>
            </a:r>
            <a:r>
              <a:rPr lang="en-US" sz="2400" dirty="0" err="1"/>
              <a:t>weboldalon</a:t>
            </a:r>
            <a:r>
              <a:rPr lang="hu-HU" sz="2400" dirty="0"/>
              <a:t>. Pl.:</a:t>
            </a:r>
          </a:p>
          <a:p>
            <a:pPr lvl="1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en-US" sz="2400" dirty="0"/>
              <a:t>ID </a:t>
            </a:r>
            <a:r>
              <a:rPr lang="en-US" sz="2400" dirty="0" err="1"/>
              <a:t>Lokátor</a:t>
            </a:r>
            <a:r>
              <a:rPr lang="en-US" sz="2400" dirty="0"/>
              <a:t> (By.id()): Az </a:t>
            </a:r>
            <a:r>
              <a:rPr lang="en-US" sz="2400" dirty="0" err="1"/>
              <a:t>elemek</a:t>
            </a:r>
            <a:r>
              <a:rPr lang="en-US" sz="2400" dirty="0"/>
              <a:t> </a:t>
            </a:r>
            <a:r>
              <a:rPr lang="en-US" sz="2400" dirty="0" err="1"/>
              <a:t>azonosítására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 </a:t>
            </a:r>
            <a:r>
              <a:rPr lang="en-US" sz="2400" dirty="0" err="1"/>
              <a:t>egyedi</a:t>
            </a:r>
            <a:r>
              <a:rPr lang="en-US" sz="2400" dirty="0"/>
              <a:t> "id" </a:t>
            </a:r>
            <a:r>
              <a:rPr lang="en-US" sz="2400" dirty="0" err="1"/>
              <a:t>attribútumát</a:t>
            </a:r>
            <a:r>
              <a:rPr lang="en-US" sz="2400" dirty="0"/>
              <a:t> </a:t>
            </a:r>
            <a:r>
              <a:rPr lang="en-US" sz="2400" dirty="0" err="1"/>
              <a:t>használja</a:t>
            </a:r>
            <a:endParaRPr lang="en-US" sz="2400" dirty="0"/>
          </a:p>
          <a:p>
            <a:pPr lvl="1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en-US" sz="2400" dirty="0"/>
              <a:t>Name </a:t>
            </a:r>
            <a:r>
              <a:rPr lang="en-US" sz="2400" dirty="0" err="1"/>
              <a:t>Lokátor</a:t>
            </a:r>
            <a:r>
              <a:rPr lang="en-US" sz="2400" dirty="0"/>
              <a:t> (By.name()): Az </a:t>
            </a:r>
            <a:r>
              <a:rPr lang="en-US" sz="2400" dirty="0" err="1"/>
              <a:t>elemeket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 "name" </a:t>
            </a:r>
            <a:r>
              <a:rPr lang="en-US" sz="2400" dirty="0" err="1"/>
              <a:t>attribútumával</a:t>
            </a:r>
            <a:r>
              <a:rPr lang="en-US" sz="2400" dirty="0"/>
              <a:t> </a:t>
            </a:r>
            <a:r>
              <a:rPr lang="en-US" sz="2400" dirty="0" err="1"/>
              <a:t>azonosítja</a:t>
            </a:r>
            <a:endParaRPr lang="en-US" sz="2400" dirty="0"/>
          </a:p>
          <a:p>
            <a:pPr lvl="1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en-US" sz="2400" dirty="0"/>
              <a:t>XPath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By.xpath</a:t>
            </a:r>
            <a:r>
              <a:rPr lang="en-US" sz="2400" dirty="0"/>
              <a:t>()): Az XPath </a:t>
            </a:r>
            <a:r>
              <a:rPr lang="en-US" sz="2400" dirty="0" err="1"/>
              <a:t>nyelvet</a:t>
            </a:r>
            <a:r>
              <a:rPr lang="en-US" sz="2400" dirty="0"/>
              <a:t> </a:t>
            </a:r>
            <a:r>
              <a:rPr lang="en-US" sz="2400" dirty="0" err="1"/>
              <a:t>használja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elemek</a:t>
            </a:r>
            <a:r>
              <a:rPr lang="en-US" sz="2400" dirty="0"/>
              <a:t> </a:t>
            </a:r>
            <a:r>
              <a:rPr lang="en-US" sz="2400" dirty="0" err="1"/>
              <a:t>kiválasztásához</a:t>
            </a:r>
            <a:r>
              <a:rPr lang="en-US" sz="2400" dirty="0"/>
              <a:t>. </a:t>
            </a:r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lehetővé</a:t>
            </a:r>
            <a:r>
              <a:rPr lang="en-US" sz="2400" dirty="0"/>
              <a:t> </a:t>
            </a:r>
            <a:r>
              <a:rPr lang="en-US" sz="2400" dirty="0" err="1"/>
              <a:t>teszi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elemek</a:t>
            </a:r>
            <a:r>
              <a:rPr lang="en-US" sz="2400" dirty="0"/>
              <a:t> </a:t>
            </a:r>
            <a:r>
              <a:rPr lang="en-US" sz="2400" dirty="0" err="1"/>
              <a:t>specifikus</a:t>
            </a:r>
            <a:r>
              <a:rPr lang="en-US" sz="2400" dirty="0"/>
              <a:t> </a:t>
            </a:r>
            <a:r>
              <a:rPr lang="en-US" sz="2400" dirty="0" err="1"/>
              <a:t>megtalálását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XML </a:t>
            </a:r>
            <a:r>
              <a:rPr lang="en-US" sz="2400" dirty="0" err="1"/>
              <a:t>struktúrában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94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232A-6C7E-720D-54F2-B421D66D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Lokátor stratégiák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C8AD-96A6-CF86-61E2-220F2AC1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62" y="1845733"/>
            <a:ext cx="10188117" cy="4427475"/>
          </a:xfrm>
        </p:spPr>
        <p:txBody>
          <a:bodyPr>
            <a:normAutofit lnSpcReduction="10000"/>
          </a:bodyPr>
          <a:lstStyle/>
          <a:p>
            <a:pPr marL="542925" lvl="1" indent="-34290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CSS Selector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By.cssSelector</a:t>
            </a:r>
            <a:r>
              <a:rPr lang="en-US" sz="2400" dirty="0"/>
              <a:t>()): A CSS Selector </a:t>
            </a:r>
            <a:r>
              <a:rPr lang="en-US" sz="2400" dirty="0" err="1"/>
              <a:t>nyelvet</a:t>
            </a:r>
            <a:r>
              <a:rPr lang="en-US" sz="2400" dirty="0"/>
              <a:t> </a:t>
            </a:r>
            <a:r>
              <a:rPr lang="en-US" sz="2400" dirty="0" err="1"/>
              <a:t>használja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elemek</a:t>
            </a:r>
            <a:r>
              <a:rPr lang="en-US" sz="2400" dirty="0"/>
              <a:t> </a:t>
            </a:r>
            <a:r>
              <a:rPr lang="en-US" sz="2400" dirty="0" err="1"/>
              <a:t>kiválasztásához</a:t>
            </a:r>
            <a:r>
              <a:rPr lang="hu-HU" sz="2400"/>
              <a:t>.</a:t>
            </a:r>
          </a:p>
          <a:p>
            <a:pPr marL="542925" lvl="1" indent="-34290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/>
              <a:t>Link </a:t>
            </a:r>
            <a:r>
              <a:rPr lang="en-US" sz="2400" dirty="0"/>
              <a:t>Text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By.linkText</a:t>
            </a:r>
            <a:r>
              <a:rPr lang="en-US" sz="2400" dirty="0"/>
              <a:t>()): A </a:t>
            </a:r>
            <a:r>
              <a:rPr lang="en-US" sz="2400" dirty="0" err="1"/>
              <a:t>hiperhivatkozásokat</a:t>
            </a:r>
            <a:r>
              <a:rPr lang="en-US" sz="2400" dirty="0"/>
              <a:t> (</a:t>
            </a:r>
            <a:r>
              <a:rPr lang="en-US" sz="2400" dirty="0" err="1"/>
              <a:t>linkeket</a:t>
            </a:r>
            <a:r>
              <a:rPr lang="en-US" sz="2400" dirty="0"/>
              <a:t>) </a:t>
            </a:r>
            <a:r>
              <a:rPr lang="en-US" sz="2400" dirty="0" err="1"/>
              <a:t>azonosítja</a:t>
            </a:r>
            <a:r>
              <a:rPr lang="en-US" sz="2400" dirty="0"/>
              <a:t> a </a:t>
            </a:r>
            <a:r>
              <a:rPr lang="en-US" sz="2400" dirty="0" err="1"/>
              <a:t>hivatkozás</a:t>
            </a:r>
            <a:r>
              <a:rPr lang="en-US" sz="2400" dirty="0"/>
              <a:t> </a:t>
            </a:r>
            <a:r>
              <a:rPr lang="en-US" sz="2400" dirty="0" err="1"/>
              <a:t>teljes</a:t>
            </a:r>
            <a:r>
              <a:rPr lang="en-US" sz="2400" dirty="0"/>
              <a:t> </a:t>
            </a:r>
            <a:r>
              <a:rPr lang="en-US" sz="2400" dirty="0" err="1"/>
              <a:t>szövege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.</a:t>
            </a:r>
          </a:p>
          <a:p>
            <a:pPr marL="542925" lvl="1" indent="-34290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Partial Link Text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By.partialLinkText</a:t>
            </a:r>
            <a:r>
              <a:rPr lang="en-US" sz="2400" dirty="0"/>
              <a:t>()): A </a:t>
            </a:r>
            <a:r>
              <a:rPr lang="en-US" sz="2400" dirty="0" err="1"/>
              <a:t>hiperhivatkozásokat</a:t>
            </a:r>
            <a:r>
              <a:rPr lang="en-US" sz="2400" dirty="0"/>
              <a:t> </a:t>
            </a:r>
            <a:r>
              <a:rPr lang="en-US" sz="2400" dirty="0" err="1"/>
              <a:t>azonosítja</a:t>
            </a:r>
            <a:r>
              <a:rPr lang="en-US" sz="2400" dirty="0"/>
              <a:t> </a:t>
            </a:r>
            <a:r>
              <a:rPr lang="en-US" sz="2400" dirty="0" err="1"/>
              <a:t>részleges</a:t>
            </a:r>
            <a:r>
              <a:rPr lang="en-US" sz="2400" dirty="0"/>
              <a:t> </a:t>
            </a:r>
            <a:r>
              <a:rPr lang="en-US" sz="2400" dirty="0" err="1"/>
              <a:t>hivatkozás</a:t>
            </a:r>
            <a:r>
              <a:rPr lang="en-US" sz="2400" dirty="0"/>
              <a:t> </a:t>
            </a:r>
            <a:r>
              <a:rPr lang="en-US" sz="2400" dirty="0" err="1"/>
              <a:t>szövegrészletek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.</a:t>
            </a:r>
          </a:p>
          <a:p>
            <a:pPr marL="542925" lvl="1" indent="-34290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Tag Name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By.tagName</a:t>
            </a:r>
            <a:r>
              <a:rPr lang="en-US" sz="2400" dirty="0"/>
              <a:t>()): Az </a:t>
            </a:r>
            <a:r>
              <a:rPr lang="en-US" sz="2400" dirty="0" err="1"/>
              <a:t>elemeket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HTML </a:t>
            </a:r>
            <a:r>
              <a:rPr lang="en-US" sz="2400" dirty="0" err="1"/>
              <a:t>tagek</a:t>
            </a:r>
            <a:r>
              <a:rPr lang="en-US" sz="2400" dirty="0"/>
              <a:t> (pl. &lt;div&gt;, &lt;p&gt;) neve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azonosítja</a:t>
            </a:r>
            <a:r>
              <a:rPr lang="en-US" sz="2400" dirty="0"/>
              <a:t>.</a:t>
            </a:r>
          </a:p>
          <a:p>
            <a:pPr marL="542925" lvl="1" indent="-34290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Class Name </a:t>
            </a:r>
            <a:r>
              <a:rPr lang="en-US" sz="2400" dirty="0" err="1"/>
              <a:t>Lokátor</a:t>
            </a:r>
            <a:r>
              <a:rPr lang="en-US" sz="2400" dirty="0"/>
              <a:t> (</a:t>
            </a:r>
            <a:r>
              <a:rPr lang="en-US" sz="2400" dirty="0" err="1"/>
              <a:t>By.className</a:t>
            </a:r>
            <a:r>
              <a:rPr lang="en-US" sz="2400" dirty="0"/>
              <a:t>()): Az </a:t>
            </a:r>
            <a:r>
              <a:rPr lang="en-US" sz="2400" dirty="0" err="1"/>
              <a:t>elemeket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osztályok</a:t>
            </a:r>
            <a:r>
              <a:rPr lang="en-US" sz="2400" dirty="0"/>
              <a:t> neve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azonosítja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B864-7AE3-E165-3DC6-B5B714DB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Lokátor stratégiák - példák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2827-CEC0-FE41-93A1-A329D991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ID:</a:t>
            </a:r>
            <a:br>
              <a:rPr lang="hu-HU" dirty="0"/>
            </a:br>
            <a:r>
              <a:rPr lang="hu-HU" sz="2200" b="1" dirty="0" err="1">
                <a:latin typeface="Consolas" panose="020B0609020204030204" pitchFamily="49" charset="0"/>
              </a:rPr>
              <a:t>WebElement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element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driver.findElement</a:t>
            </a:r>
            <a:r>
              <a:rPr lang="hu-HU" sz="2200" b="1" dirty="0">
                <a:latin typeface="Consolas" panose="020B0609020204030204" pitchFamily="49" charset="0"/>
              </a:rPr>
              <a:t>(By.id("</a:t>
            </a:r>
            <a:r>
              <a:rPr lang="hu-HU" sz="2200" b="1" dirty="0" err="1">
                <a:latin typeface="Consolas" panose="020B0609020204030204" pitchFamily="49" charset="0"/>
              </a:rPr>
              <a:t>elementId</a:t>
            </a:r>
            <a:r>
              <a:rPr lang="hu-HU" sz="2200" b="1" dirty="0">
                <a:latin typeface="Consolas" panose="020B0609020204030204" pitchFamily="49" charset="0"/>
              </a:rPr>
              <a:t>"));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err="1"/>
              <a:t>XPath</a:t>
            </a:r>
            <a:r>
              <a:rPr lang="hu-HU" dirty="0"/>
              <a:t>:</a:t>
            </a:r>
            <a:br>
              <a:rPr lang="hu-HU" dirty="0"/>
            </a:br>
            <a:r>
              <a:rPr lang="nn-NO" sz="2200" b="1" dirty="0">
                <a:latin typeface="Consolas" panose="020B0609020204030204" pitchFamily="49" charset="0"/>
              </a:rPr>
              <a:t>WebElement element = driver.findElement(By.xpath("//div[@class='example']/p[1]"));</a:t>
            </a:r>
            <a:endParaRPr lang="hu-HU" sz="2200" b="1" dirty="0">
              <a:latin typeface="Consolas" panose="020B0609020204030204" pitchFamily="49" charset="0"/>
            </a:endParaRP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/>
              <a:t>CSS </a:t>
            </a:r>
            <a:r>
              <a:rPr lang="hu-HU" dirty="0" err="1"/>
              <a:t>Selector</a:t>
            </a:r>
            <a:r>
              <a:rPr lang="hu-HU" dirty="0"/>
              <a:t>:</a:t>
            </a:r>
            <a:br>
              <a:rPr lang="hu-HU" dirty="0"/>
            </a:br>
            <a:r>
              <a:rPr lang="en-US" sz="2200" b="1" dirty="0" err="1">
                <a:latin typeface="Consolas" panose="020B0609020204030204" pitchFamily="49" charset="0"/>
              </a:rPr>
              <a:t>WebElement</a:t>
            </a:r>
            <a:r>
              <a:rPr lang="en-US" sz="2200" b="1" dirty="0">
                <a:latin typeface="Consolas" panose="020B0609020204030204" pitchFamily="49" charset="0"/>
              </a:rPr>
              <a:t> element = </a:t>
            </a:r>
            <a:r>
              <a:rPr lang="en-US" sz="2200" b="1" dirty="0" err="1">
                <a:latin typeface="Consolas" panose="020B0609020204030204" pitchFamily="49" charset="0"/>
              </a:rPr>
              <a:t>driver.findElement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By.cssSelector</a:t>
            </a:r>
            <a:r>
              <a:rPr lang="en-US" sz="2200" b="1" dirty="0">
                <a:latin typeface="Consolas" panose="020B0609020204030204" pitchFamily="49" charset="0"/>
              </a:rPr>
              <a:t>(".example p:first-child"));</a:t>
            </a:r>
            <a:endParaRPr lang="hu-HU" sz="2200" b="1" dirty="0">
              <a:latin typeface="Consolas" panose="020B0609020204030204" pitchFamily="49" charset="0"/>
            </a:endParaRP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err="1"/>
              <a:t>Name</a:t>
            </a:r>
            <a:r>
              <a:rPr lang="hu-HU" dirty="0"/>
              <a:t>:</a:t>
            </a:r>
            <a:br>
              <a:rPr lang="hu-HU" dirty="0"/>
            </a:br>
            <a:r>
              <a:rPr lang="hu-HU" sz="2200" b="1" dirty="0" err="1">
                <a:latin typeface="Consolas" panose="020B0609020204030204" pitchFamily="49" charset="0"/>
              </a:rPr>
              <a:t>WebElement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element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driver.findElement</a:t>
            </a:r>
            <a:r>
              <a:rPr lang="hu-HU" sz="2200" b="1" dirty="0">
                <a:latin typeface="Consolas" panose="020B0609020204030204" pitchFamily="49" charset="0"/>
              </a:rPr>
              <a:t>(By.name("</a:t>
            </a:r>
            <a:r>
              <a:rPr lang="hu-HU" sz="2200" b="1" dirty="0" err="1">
                <a:latin typeface="Consolas" panose="020B0609020204030204" pitchFamily="49" charset="0"/>
              </a:rPr>
              <a:t>elementName</a:t>
            </a:r>
            <a:r>
              <a:rPr lang="hu-HU" sz="2200" b="1" dirty="0">
                <a:latin typeface="Consolas" panose="020B0609020204030204" pitchFamily="49" charset="0"/>
              </a:rPr>
              <a:t>"));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734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8B9-622D-6850-BE71-A2B3CC4E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D291-C1C0-E5DE-9558-ABCF4D09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4824"/>
          </a:xfrm>
        </p:spPr>
        <p:txBody>
          <a:bodyPr>
            <a:normAutofit fontScale="92500" lnSpcReduction="10000"/>
          </a:bodyPr>
          <a:lstStyle/>
          <a:p>
            <a:pPr marL="361950" indent="-36195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dirty="0"/>
              <a:t>WebDriver </a:t>
            </a:r>
            <a:r>
              <a:rPr lang="en-US" sz="2500" dirty="0" err="1"/>
              <a:t>inicializálása</a:t>
            </a:r>
            <a:r>
              <a:rPr lang="en-US" sz="2500" dirty="0"/>
              <a:t>:</a:t>
            </a:r>
            <a:r>
              <a:rPr lang="hu-HU" sz="2500" dirty="0"/>
              <a:t> </a:t>
            </a:r>
            <a:r>
              <a:rPr lang="en-US" sz="2500" dirty="0"/>
              <a:t>A WebDriver </a:t>
            </a:r>
            <a:r>
              <a:rPr lang="en-US" sz="2500" dirty="0" err="1"/>
              <a:t>inicializálása</a:t>
            </a:r>
            <a:r>
              <a:rPr lang="en-US" sz="2500" dirty="0"/>
              <a:t> </a:t>
            </a:r>
            <a:r>
              <a:rPr lang="en-US" sz="2500" dirty="0" err="1"/>
              <a:t>szükséges</a:t>
            </a:r>
            <a:r>
              <a:rPr lang="en-US" sz="2500" dirty="0"/>
              <a:t> </a:t>
            </a:r>
            <a:r>
              <a:rPr lang="en-US" sz="2500" dirty="0" err="1"/>
              <a:t>ahhoz</a:t>
            </a:r>
            <a:r>
              <a:rPr lang="en-US" sz="2500" dirty="0"/>
              <a:t>, </a:t>
            </a:r>
            <a:r>
              <a:rPr lang="en-US" sz="2500" dirty="0" err="1"/>
              <a:t>hogy</a:t>
            </a:r>
            <a:r>
              <a:rPr lang="en-US" sz="2500" dirty="0"/>
              <a:t> </a:t>
            </a:r>
            <a:r>
              <a:rPr lang="en-US" sz="2500" dirty="0" err="1"/>
              <a:t>vezérelhetővé</a:t>
            </a:r>
            <a:r>
              <a:rPr lang="en-US" sz="2500" dirty="0"/>
              <a:t> </a:t>
            </a:r>
            <a:r>
              <a:rPr lang="en-US" sz="2500" dirty="0" err="1"/>
              <a:t>váljon</a:t>
            </a:r>
            <a:r>
              <a:rPr lang="en-US" sz="2500" dirty="0"/>
              <a:t> a </a:t>
            </a:r>
            <a:r>
              <a:rPr lang="en-US" sz="2500" dirty="0" err="1"/>
              <a:t>böngésző</a:t>
            </a:r>
            <a:r>
              <a:rPr lang="en-US" sz="2500" dirty="0"/>
              <a:t>. </a:t>
            </a:r>
            <a:r>
              <a:rPr lang="en-US" sz="2500" dirty="0" err="1"/>
              <a:t>Ezt</a:t>
            </a:r>
            <a:r>
              <a:rPr lang="en-US" sz="2500" dirty="0"/>
              <a:t> a WebDriver </a:t>
            </a:r>
            <a:r>
              <a:rPr lang="en-US" sz="2500" dirty="0" err="1"/>
              <a:t>interfész</a:t>
            </a:r>
            <a:r>
              <a:rPr lang="en-US" sz="2500" dirty="0"/>
              <a:t> </a:t>
            </a:r>
            <a:r>
              <a:rPr lang="en-US" sz="2500" dirty="0" err="1"/>
              <a:t>segítségével</a:t>
            </a:r>
            <a:r>
              <a:rPr lang="en-US" sz="2500" dirty="0"/>
              <a:t> </a:t>
            </a:r>
            <a:r>
              <a:rPr lang="en-US" sz="2500" dirty="0" err="1"/>
              <a:t>tehetjük</a:t>
            </a:r>
            <a:r>
              <a:rPr lang="en-US" sz="2500" dirty="0"/>
              <a:t> meg.</a:t>
            </a:r>
            <a:br>
              <a:rPr lang="hu-HU" sz="2500" dirty="0"/>
            </a:br>
            <a:r>
              <a:rPr lang="hu-HU" sz="2400" b="1" dirty="0" err="1">
                <a:latin typeface="Consolas" panose="020B0609020204030204" pitchFamily="49" charset="0"/>
              </a:rPr>
              <a:t>WebDriver</a:t>
            </a:r>
            <a:r>
              <a:rPr lang="hu-HU" sz="2400" b="1" dirty="0">
                <a:latin typeface="Consolas" panose="020B0609020204030204" pitchFamily="49" charset="0"/>
              </a:rPr>
              <a:t> driver = </a:t>
            </a:r>
            <a:r>
              <a:rPr lang="hu-HU" sz="2400" b="1" dirty="0" err="1">
                <a:latin typeface="Consolas" panose="020B0609020204030204" pitchFamily="49" charset="0"/>
              </a:rPr>
              <a:t>new</a:t>
            </a:r>
            <a:r>
              <a:rPr lang="hu-HU" sz="2400" b="1" dirty="0">
                <a:latin typeface="Consolas" panose="020B0609020204030204" pitchFamily="49" charset="0"/>
              </a:rPr>
              <a:t> </a:t>
            </a:r>
            <a:r>
              <a:rPr lang="hu-HU" sz="2400" b="1" dirty="0" err="1">
                <a:latin typeface="Consolas" panose="020B0609020204030204" pitchFamily="49" charset="0"/>
              </a:rPr>
              <a:t>ChromeDriver</a:t>
            </a:r>
            <a:r>
              <a:rPr lang="hu-HU" sz="2400" b="1" dirty="0">
                <a:latin typeface="Consolas" panose="020B0609020204030204" pitchFamily="49" charset="0"/>
              </a:rPr>
              <a:t>();</a:t>
            </a:r>
          </a:p>
          <a:p>
            <a:pPr marL="361950" indent="-36195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500" dirty="0"/>
              <a:t>Weboldal megnyitása: A weboldal megnyitásához használhatjuk a </a:t>
            </a:r>
            <a:r>
              <a:rPr lang="hu-HU" sz="2500" dirty="0" err="1"/>
              <a:t>get</a:t>
            </a:r>
            <a:r>
              <a:rPr lang="hu-HU" sz="2500" dirty="0"/>
              <a:t>() metódust.</a:t>
            </a:r>
            <a:br>
              <a:rPr lang="hu-HU" sz="2500" dirty="0"/>
            </a:br>
            <a:r>
              <a:rPr lang="hu-HU" sz="2400" b="1" dirty="0" err="1">
                <a:latin typeface="Consolas" panose="020B0609020204030204" pitchFamily="49" charset="0"/>
              </a:rPr>
              <a:t>driver.get</a:t>
            </a:r>
            <a:r>
              <a:rPr lang="hu-HU" sz="2400" b="1" dirty="0">
                <a:latin typeface="Consolas" panose="020B0609020204030204" pitchFamily="49" charset="0"/>
              </a:rPr>
              <a:t>("https://www.example.com");</a:t>
            </a:r>
          </a:p>
          <a:p>
            <a:pPr marL="361950" indent="-36195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500" dirty="0"/>
              <a:t>Elemek azonosítása: Az elemek azonosításához használjuk a különböző lokátor stratégiákat. Például az </a:t>
            </a:r>
            <a:r>
              <a:rPr lang="hu-HU" sz="2500" dirty="0" err="1"/>
              <a:t>id</a:t>
            </a:r>
            <a:r>
              <a:rPr lang="hu-HU" sz="2500" dirty="0"/>
              <a:t> alapú lokátort:</a:t>
            </a:r>
            <a:br>
              <a:rPr lang="hu-HU" sz="2500" dirty="0"/>
            </a:br>
            <a:r>
              <a:rPr lang="en-US" sz="2400" b="1" dirty="0" err="1">
                <a:latin typeface="Consolas" panose="020B0609020204030204" pitchFamily="49" charset="0"/>
              </a:rPr>
              <a:t>WebElement</a:t>
            </a:r>
            <a:r>
              <a:rPr lang="en-US" sz="2400" b="1" dirty="0">
                <a:latin typeface="Consolas" panose="020B0609020204030204" pitchFamily="49" charset="0"/>
              </a:rPr>
              <a:t> button = </a:t>
            </a:r>
            <a:r>
              <a:rPr lang="en-US" sz="2400" b="1" dirty="0" err="1">
                <a:latin typeface="Consolas" panose="020B0609020204030204" pitchFamily="49" charset="0"/>
              </a:rPr>
              <a:t>driver.findElement</a:t>
            </a:r>
            <a:r>
              <a:rPr lang="en-US" sz="2400" b="1" dirty="0">
                <a:latin typeface="Consolas" panose="020B0609020204030204" pitchFamily="49" charset="0"/>
              </a:rPr>
              <a:t>(By.id("submit-button"));</a:t>
            </a:r>
          </a:p>
          <a:p>
            <a:pPr marL="361950" indent="-361950">
              <a:lnSpc>
                <a:spcPct val="11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500" dirty="0"/>
          </a:p>
          <a:p>
            <a:pPr>
              <a:lnSpc>
                <a:spcPct val="11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266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D47D-8929-2E54-942D-E9E4CE93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1C96-B2EF-187A-505C-3EF974EC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874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Elemek</a:t>
            </a:r>
            <a:r>
              <a:rPr lang="en-US" sz="2200" dirty="0"/>
              <a:t> </a:t>
            </a:r>
            <a:r>
              <a:rPr lang="en-US" sz="2200" dirty="0" err="1"/>
              <a:t>interakciója</a:t>
            </a:r>
            <a:r>
              <a:rPr lang="en-US" sz="2200" dirty="0"/>
              <a:t>:</a:t>
            </a:r>
            <a:r>
              <a:rPr lang="hu-HU" sz="2200" dirty="0"/>
              <a:t> </a:t>
            </a:r>
            <a:r>
              <a:rPr lang="en-US" sz="2200" dirty="0"/>
              <a:t>Az </a:t>
            </a:r>
            <a:r>
              <a:rPr lang="en-US" sz="2200" dirty="0" err="1"/>
              <a:t>elemekkel</a:t>
            </a:r>
            <a:r>
              <a:rPr lang="en-US" sz="2200" dirty="0"/>
              <a:t> </a:t>
            </a:r>
            <a:r>
              <a:rPr lang="en-US" sz="2200" dirty="0" err="1"/>
              <a:t>való</a:t>
            </a:r>
            <a:r>
              <a:rPr lang="en-US" sz="2200" dirty="0"/>
              <a:t> </a:t>
            </a:r>
            <a:r>
              <a:rPr lang="en-US" sz="2200" dirty="0" err="1"/>
              <a:t>interakcióhoz</a:t>
            </a:r>
            <a:r>
              <a:rPr lang="en-US" sz="2200" dirty="0"/>
              <a:t> </a:t>
            </a:r>
            <a:r>
              <a:rPr lang="en-US" sz="2200" dirty="0" err="1"/>
              <a:t>használhatjuk</a:t>
            </a:r>
            <a:r>
              <a:rPr lang="en-US" sz="2200" dirty="0"/>
              <a:t> a click(), </a:t>
            </a:r>
            <a:r>
              <a:rPr lang="en-US" sz="2200" dirty="0" err="1"/>
              <a:t>sendKeys</a:t>
            </a:r>
            <a:r>
              <a:rPr lang="en-US" sz="2200" dirty="0"/>
              <a:t>(), </a:t>
            </a:r>
            <a:r>
              <a:rPr lang="en-US" sz="2200" dirty="0" err="1"/>
              <a:t>getText</a:t>
            </a:r>
            <a:r>
              <a:rPr lang="en-US" sz="2200" dirty="0"/>
              <a:t>() </a:t>
            </a:r>
            <a:r>
              <a:rPr lang="en-US" sz="2200" dirty="0" err="1"/>
              <a:t>és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metódusokat</a:t>
            </a:r>
            <a:r>
              <a:rPr lang="en-US" sz="2200" dirty="0"/>
              <a:t>. </a:t>
            </a:r>
            <a:r>
              <a:rPr lang="en-US" sz="2200" dirty="0" err="1"/>
              <a:t>Például</a:t>
            </a:r>
            <a:r>
              <a:rPr lang="en-US" sz="2200" dirty="0"/>
              <a:t> a </a:t>
            </a:r>
            <a:r>
              <a:rPr lang="en-US" sz="2200" dirty="0" err="1"/>
              <a:t>gombra</a:t>
            </a:r>
            <a:r>
              <a:rPr lang="en-US" sz="2200" dirty="0"/>
              <a:t> </a:t>
            </a:r>
            <a:r>
              <a:rPr lang="en-US" sz="2200" dirty="0" err="1"/>
              <a:t>kattintás</a:t>
            </a:r>
            <a:r>
              <a:rPr lang="hu-HU" sz="2200" dirty="0"/>
              <a:t>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button.click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/>
              <a:t>V</a:t>
            </a:r>
            <a:r>
              <a:rPr lang="en-US" sz="2200" dirty="0" err="1"/>
              <a:t>árakozások</a:t>
            </a:r>
            <a:r>
              <a:rPr lang="en-US" sz="2200" dirty="0"/>
              <a:t> </a:t>
            </a:r>
            <a:r>
              <a:rPr lang="en-US" sz="2200" dirty="0" err="1"/>
              <a:t>beállítása</a:t>
            </a:r>
            <a:r>
              <a:rPr lang="en-US" sz="2200" dirty="0"/>
              <a:t>:</a:t>
            </a:r>
            <a:r>
              <a:rPr lang="hu-HU" sz="2200" dirty="0"/>
              <a:t> </a:t>
            </a:r>
            <a:r>
              <a:rPr lang="en-US" sz="2200" dirty="0"/>
              <a:t>A </a:t>
            </a:r>
            <a:r>
              <a:rPr lang="en-US" sz="2200" dirty="0" err="1"/>
              <a:t>várakozások</a:t>
            </a:r>
            <a:r>
              <a:rPr lang="en-US" sz="2200" dirty="0"/>
              <a:t> </a:t>
            </a:r>
            <a:r>
              <a:rPr lang="en-US" sz="2200" dirty="0" err="1"/>
              <a:t>beállítása</a:t>
            </a:r>
            <a:r>
              <a:rPr lang="en-US" sz="2200" dirty="0"/>
              <a:t> </a:t>
            </a:r>
            <a:r>
              <a:rPr lang="en-US" sz="2200" dirty="0" err="1"/>
              <a:t>fontos</a:t>
            </a:r>
            <a:r>
              <a:rPr lang="en-US" sz="2200" dirty="0"/>
              <a:t> a </a:t>
            </a:r>
            <a:r>
              <a:rPr lang="en-US" sz="2200" dirty="0" err="1"/>
              <a:t>dinamikus</a:t>
            </a:r>
            <a:r>
              <a:rPr lang="en-US" sz="2200" dirty="0"/>
              <a:t> </a:t>
            </a:r>
            <a:r>
              <a:rPr lang="en-US" sz="2200" dirty="0" err="1"/>
              <a:t>weboldalaknál</a:t>
            </a:r>
            <a:r>
              <a:rPr lang="en-US" sz="2200" dirty="0"/>
              <a:t>. A </a:t>
            </a:r>
            <a:r>
              <a:rPr lang="en-US" sz="2200" dirty="0" err="1"/>
              <a:t>WebDriverWait</a:t>
            </a:r>
            <a:r>
              <a:rPr lang="en-US" sz="2200" dirty="0"/>
              <a:t> </a:t>
            </a:r>
            <a:r>
              <a:rPr lang="en-US" sz="2200" dirty="0" err="1"/>
              <a:t>használatával</a:t>
            </a:r>
            <a:r>
              <a:rPr lang="en-US" sz="2200" dirty="0"/>
              <a:t> </a:t>
            </a:r>
            <a:r>
              <a:rPr lang="en-US" sz="2200" dirty="0" err="1"/>
              <a:t>várakozásokat</a:t>
            </a:r>
            <a:r>
              <a:rPr lang="en-US" sz="2200" dirty="0"/>
              <a:t> </a:t>
            </a:r>
            <a:r>
              <a:rPr lang="en-US" sz="2200" dirty="0" err="1"/>
              <a:t>állíthatunk</a:t>
            </a:r>
            <a:r>
              <a:rPr lang="en-US" sz="2200" dirty="0"/>
              <a:t> be. </a:t>
            </a:r>
            <a:r>
              <a:rPr lang="en-US" sz="2200" dirty="0" err="1"/>
              <a:t>Például</a:t>
            </a:r>
            <a:r>
              <a:rPr lang="en-US" sz="2200" dirty="0"/>
              <a:t> </a:t>
            </a:r>
            <a:r>
              <a:rPr lang="en-US" sz="2200" dirty="0" err="1"/>
              <a:t>várakozás</a:t>
            </a:r>
            <a:r>
              <a:rPr lang="en-US" sz="2200" dirty="0"/>
              <a:t> </a:t>
            </a:r>
            <a:r>
              <a:rPr lang="en-US" sz="2200" dirty="0" err="1"/>
              <a:t>egy</a:t>
            </a:r>
            <a:r>
              <a:rPr lang="en-US" sz="2200" dirty="0"/>
              <a:t> </a:t>
            </a:r>
            <a:r>
              <a:rPr lang="en-US" sz="2200" dirty="0" err="1"/>
              <a:t>elem</a:t>
            </a:r>
            <a:r>
              <a:rPr lang="en-US" sz="2200" dirty="0"/>
              <a:t> </a:t>
            </a:r>
            <a:r>
              <a:rPr lang="en-US" sz="2200" dirty="0" err="1"/>
              <a:t>megjelenésére</a:t>
            </a:r>
            <a:r>
              <a:rPr lang="en-US" sz="2200" dirty="0"/>
              <a:t>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WebDriverWait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wait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new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WebDriverWait</a:t>
            </a:r>
            <a:r>
              <a:rPr lang="hu-HU" sz="2200" b="1" dirty="0">
                <a:latin typeface="Consolas" panose="020B0609020204030204" pitchFamily="49" charset="0"/>
              </a:rPr>
              <a:t>(driver, </a:t>
            </a:r>
            <a:r>
              <a:rPr lang="hu-HU" sz="2200" b="1" dirty="0" err="1">
                <a:latin typeface="Consolas" panose="020B0609020204030204" pitchFamily="49" charset="0"/>
              </a:rPr>
              <a:t>Duration.ofMillis</a:t>
            </a:r>
            <a:r>
              <a:rPr lang="hu-HU" sz="2200" b="1" dirty="0">
                <a:latin typeface="Consolas" panose="020B0609020204030204" pitchFamily="49" charset="0"/>
              </a:rPr>
              <a:t>(5000));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WebElement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element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wait.until</a:t>
            </a:r>
            <a:r>
              <a:rPr lang="hu-HU" sz="2200" b="1" dirty="0">
                <a:latin typeface="Consolas" panose="020B0609020204030204" pitchFamily="49" charset="0"/>
              </a:rPr>
              <a:t>(</a:t>
            </a:r>
            <a:r>
              <a:rPr lang="hu-HU" sz="2200" b="1" dirty="0" err="1">
                <a:latin typeface="Consolas" panose="020B0609020204030204" pitchFamily="49" charset="0"/>
              </a:rPr>
              <a:t>ExpectedConditions.presenceOfElementLocated</a:t>
            </a:r>
            <a:r>
              <a:rPr lang="hu-HU" sz="2200" b="1" dirty="0">
                <a:latin typeface="Consolas" panose="020B0609020204030204" pitchFamily="49" charset="0"/>
              </a:rPr>
              <a:t>(By.id("</a:t>
            </a:r>
            <a:r>
              <a:rPr lang="hu-HU" sz="2200" b="1" dirty="0" err="1">
                <a:latin typeface="Consolas" panose="020B0609020204030204" pitchFamily="49" charset="0"/>
              </a:rPr>
              <a:t>result</a:t>
            </a:r>
            <a:r>
              <a:rPr lang="hu-HU" sz="2200" b="1" dirty="0">
                <a:latin typeface="Consolas" panose="020B0609020204030204" pitchFamily="49" charset="0"/>
              </a:rPr>
              <a:t>")));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7A35-C808-0CA4-1C84-0E2FAC6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61AB-1039-7672-7BE6-6A888BA6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Lapok</a:t>
            </a:r>
            <a:r>
              <a:rPr lang="en-US" sz="2200" dirty="0"/>
              <a:t> </a:t>
            </a:r>
            <a:r>
              <a:rPr lang="en-US" sz="2200" dirty="0" err="1"/>
              <a:t>közötti</a:t>
            </a:r>
            <a:r>
              <a:rPr lang="en-US" sz="2200" dirty="0"/>
              <a:t> </a:t>
            </a:r>
            <a:r>
              <a:rPr lang="en-US" sz="2200" dirty="0" err="1"/>
              <a:t>navigáció</a:t>
            </a:r>
            <a:r>
              <a:rPr lang="en-US" sz="2200" dirty="0"/>
              <a:t>:</a:t>
            </a:r>
            <a:r>
              <a:rPr lang="hu-HU" sz="2200" dirty="0"/>
              <a:t> A lapok közötti navigációhoz használhatjuk a </a:t>
            </a:r>
            <a:r>
              <a:rPr lang="hu-HU" sz="2200" dirty="0" err="1"/>
              <a:t>navigate</a:t>
            </a:r>
            <a:r>
              <a:rPr lang="hu-HU" sz="2200" dirty="0"/>
              <a:t>() objektumot. Például visszalépés az előző oldalra: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driver.navigate</a:t>
            </a:r>
            <a:r>
              <a:rPr lang="hu-HU" sz="2200" b="1" dirty="0">
                <a:latin typeface="Consolas" panose="020B0609020204030204" pitchFamily="49" charset="0"/>
              </a:rPr>
              <a:t>().back();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/>
              <a:t>Böngésző bezárása: A böngésző bezárásához használjuk a </a:t>
            </a:r>
            <a:r>
              <a:rPr lang="hu-HU" sz="2200" dirty="0" err="1"/>
              <a:t>close</a:t>
            </a:r>
            <a:r>
              <a:rPr lang="hu-HU" sz="2200" dirty="0"/>
              <a:t>() vagy a </a:t>
            </a:r>
            <a:r>
              <a:rPr lang="hu-HU" sz="2200" dirty="0" err="1"/>
              <a:t>quit</a:t>
            </a:r>
            <a:r>
              <a:rPr lang="hu-HU" sz="2200" dirty="0"/>
              <a:t>() metódust. Például a böngésző bezárása: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driver.close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driver.quit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000" dirty="0"/>
              <a:t>A </a:t>
            </a:r>
            <a:r>
              <a:rPr lang="hu-HU" sz="2000" dirty="0" err="1"/>
              <a:t>close</a:t>
            </a:r>
            <a:r>
              <a:rPr lang="hu-HU" sz="2000" dirty="0"/>
              <a:t>() csak az aktuális ablakot zárja be, míg a </a:t>
            </a:r>
            <a:r>
              <a:rPr lang="hu-HU" sz="2000" dirty="0" err="1"/>
              <a:t>quit</a:t>
            </a:r>
            <a:r>
              <a:rPr lang="hu-HU" sz="2000" dirty="0"/>
              <a:t>() az összes ablakot és folyamatot bezárja.</a:t>
            </a:r>
            <a:br>
              <a:rPr lang="hu-HU" sz="2000" dirty="0"/>
            </a:b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3708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9F14-9B1E-2057-0B77-760E3F21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80C7-CA37-1AD0-167B-982EBB6A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Szövegmezőbe</a:t>
            </a:r>
            <a:r>
              <a:rPr lang="en-US" sz="2200" dirty="0"/>
              <a:t> </a:t>
            </a:r>
            <a:r>
              <a:rPr lang="en-US" sz="2200" dirty="0" err="1"/>
              <a:t>írás</a:t>
            </a:r>
            <a:r>
              <a:rPr lang="en-US" sz="2200" dirty="0"/>
              <a:t>:</a:t>
            </a:r>
            <a:r>
              <a:rPr lang="hu-HU" sz="2200" dirty="0"/>
              <a:t> A szövegmezőkbe való íráshoz a </a:t>
            </a:r>
            <a:r>
              <a:rPr lang="hu-HU" sz="2200" dirty="0" err="1"/>
              <a:t>sendKeys</a:t>
            </a:r>
            <a:r>
              <a:rPr lang="hu-HU" sz="2200" dirty="0"/>
              <a:t>() metódust használhatjuk. Például egy keresőmezőbe írás: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WebElement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searchBox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driver.findElement</a:t>
            </a:r>
            <a:r>
              <a:rPr lang="hu-HU" sz="2200" b="1" dirty="0">
                <a:latin typeface="Consolas" panose="020B0609020204030204" pitchFamily="49" charset="0"/>
              </a:rPr>
              <a:t>(By.name("q"));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searchBox.sendKeys</a:t>
            </a:r>
            <a:r>
              <a:rPr lang="hu-HU" sz="2200" b="1" dirty="0">
                <a:latin typeface="Consolas" panose="020B0609020204030204" pitchFamily="49" charset="0"/>
              </a:rPr>
              <a:t>("</a:t>
            </a:r>
            <a:r>
              <a:rPr lang="hu-HU" sz="2200" b="1" dirty="0" err="1">
                <a:latin typeface="Consolas" panose="020B0609020204030204" pitchFamily="49" charset="0"/>
              </a:rPr>
              <a:t>Selenium</a:t>
            </a:r>
            <a:r>
              <a:rPr lang="hu-HU" sz="2200" b="1" dirty="0">
                <a:latin typeface="Consolas" panose="020B0609020204030204" pitchFamily="49" charset="0"/>
              </a:rPr>
              <a:t> példák");</a:t>
            </a:r>
            <a:br>
              <a:rPr lang="hu-HU" sz="2200" b="1" i="1" dirty="0">
                <a:latin typeface="Consolas" panose="020B0609020204030204" pitchFamily="49" charset="0"/>
              </a:rPr>
            </a:br>
            <a:endParaRPr lang="hu-HU" sz="2200" b="1" i="1" dirty="0">
              <a:latin typeface="Consolas" panose="020B0609020204030204" pitchFamily="49" charset="0"/>
            </a:endParaRP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/>
              <a:t>Elemek ellenőrzése: Az elemek tulajdonságait és állapotát is ellenőrizhetjük. Például egy gomb elérhetőségének ellenőrzése:</a:t>
            </a:r>
            <a:br>
              <a:rPr lang="hu-HU" sz="2200" dirty="0"/>
            </a:br>
            <a:r>
              <a:rPr lang="en-US" sz="2200" b="1" dirty="0" err="1">
                <a:latin typeface="Consolas" panose="020B0609020204030204" pitchFamily="49" charset="0"/>
              </a:rPr>
              <a:t>WebElement</a:t>
            </a:r>
            <a:r>
              <a:rPr lang="en-US" sz="2200" b="1" dirty="0">
                <a:latin typeface="Consolas" panose="020B0609020204030204" pitchFamily="49" charset="0"/>
              </a:rPr>
              <a:t> button = </a:t>
            </a:r>
            <a:r>
              <a:rPr lang="en-US" sz="2200" b="1" dirty="0" err="1">
                <a:latin typeface="Consolas" panose="020B0609020204030204" pitchFamily="49" charset="0"/>
              </a:rPr>
              <a:t>driver.findElement</a:t>
            </a:r>
            <a:r>
              <a:rPr lang="en-US" sz="2200" b="1" dirty="0">
                <a:latin typeface="Consolas" panose="020B0609020204030204" pitchFamily="49" charset="0"/>
              </a:rPr>
              <a:t>(By.id("submit-button"));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en-US" sz="2200" b="1" dirty="0" err="1"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isEnabled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button.isEnabled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  <a:endParaRPr lang="hu-HU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DC0-05DA-4797-A8A9-C1D89B8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7D9F-58D3-24DD-D923-000D7419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726124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Elemek</a:t>
            </a:r>
            <a:r>
              <a:rPr lang="en-US" sz="2200" dirty="0"/>
              <a:t> </a:t>
            </a:r>
            <a:r>
              <a:rPr lang="en-US" sz="2200" dirty="0" err="1"/>
              <a:t>kiválasztása</a:t>
            </a:r>
            <a:r>
              <a:rPr lang="en-US" sz="2200" dirty="0"/>
              <a:t> </a:t>
            </a:r>
            <a:r>
              <a:rPr lang="en-US" sz="2200" dirty="0" err="1"/>
              <a:t>listából</a:t>
            </a:r>
            <a:r>
              <a:rPr lang="en-US" sz="2200" dirty="0"/>
              <a:t>:</a:t>
            </a:r>
            <a:r>
              <a:rPr lang="hu-HU" sz="2200" dirty="0"/>
              <a:t> h</a:t>
            </a:r>
            <a:r>
              <a:rPr lang="en-US" sz="2200" dirty="0"/>
              <a:t>a </a:t>
            </a:r>
            <a:r>
              <a:rPr lang="en-US" sz="2200" dirty="0" err="1"/>
              <a:t>egy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vagy</a:t>
            </a:r>
            <a:r>
              <a:rPr lang="en-US" sz="2200" dirty="0"/>
              <a:t> </a:t>
            </a:r>
            <a:r>
              <a:rPr lang="en-US" sz="2200" dirty="0" err="1"/>
              <a:t>egy</a:t>
            </a:r>
            <a:r>
              <a:rPr lang="en-US" sz="2200" dirty="0"/>
              <a:t> </a:t>
            </a:r>
            <a:r>
              <a:rPr lang="en-US" sz="2200" dirty="0" err="1"/>
              <a:t>legördülő</a:t>
            </a:r>
            <a:r>
              <a:rPr lang="en-US" sz="2200" dirty="0"/>
              <a:t> </a:t>
            </a:r>
            <a:r>
              <a:rPr lang="en-US" sz="2200" dirty="0" err="1"/>
              <a:t>menü</a:t>
            </a:r>
            <a:r>
              <a:rPr lang="en-US" sz="2200" dirty="0"/>
              <a:t> </a:t>
            </a:r>
            <a:r>
              <a:rPr lang="en-US" sz="2200" dirty="0" err="1"/>
              <a:t>tartalmaz</a:t>
            </a:r>
            <a:r>
              <a:rPr lang="en-US" sz="2200" dirty="0"/>
              <a:t> </a:t>
            </a:r>
            <a:r>
              <a:rPr lang="en-US" sz="2200" dirty="0" err="1"/>
              <a:t>elemeket</a:t>
            </a:r>
            <a:r>
              <a:rPr lang="en-US" sz="2200" dirty="0"/>
              <a:t>, </a:t>
            </a:r>
            <a:r>
              <a:rPr lang="en-US" sz="2200" dirty="0" err="1"/>
              <a:t>akkor</a:t>
            </a:r>
            <a:r>
              <a:rPr lang="en-US" sz="2200" dirty="0"/>
              <a:t> </a:t>
            </a:r>
            <a:r>
              <a:rPr lang="en-US" sz="2200" dirty="0" err="1"/>
              <a:t>azok</a:t>
            </a:r>
            <a:r>
              <a:rPr lang="en-US" sz="2200" dirty="0"/>
              <a:t> </a:t>
            </a:r>
            <a:r>
              <a:rPr lang="en-US" sz="2200" dirty="0" err="1"/>
              <a:t>közül</a:t>
            </a:r>
            <a:r>
              <a:rPr lang="en-US" sz="2200" dirty="0"/>
              <a:t> </a:t>
            </a:r>
            <a:r>
              <a:rPr lang="en-US" sz="2200" dirty="0" err="1"/>
              <a:t>kiválaszthatjuk</a:t>
            </a:r>
            <a:r>
              <a:rPr lang="en-US" sz="2200" dirty="0"/>
              <a:t> </a:t>
            </a:r>
            <a:r>
              <a:rPr lang="en-US" sz="2200" dirty="0" err="1"/>
              <a:t>azokat</a:t>
            </a:r>
            <a:r>
              <a:rPr lang="en-US" sz="2200" dirty="0"/>
              <a:t> a Select </a:t>
            </a:r>
            <a:r>
              <a:rPr lang="en-US" sz="2200" dirty="0" err="1"/>
              <a:t>osztály</a:t>
            </a:r>
            <a:r>
              <a:rPr lang="en-US" sz="2200" dirty="0"/>
              <a:t> </a:t>
            </a:r>
            <a:r>
              <a:rPr lang="en-US" sz="2200" dirty="0" err="1"/>
              <a:t>segítségével</a:t>
            </a:r>
            <a:r>
              <a:rPr lang="en-US" sz="2200" dirty="0"/>
              <a:t>. </a:t>
            </a:r>
            <a:r>
              <a:rPr lang="en-US" sz="2200" dirty="0" err="1"/>
              <a:t>Például</a:t>
            </a:r>
            <a:r>
              <a:rPr lang="en-US" sz="2200" dirty="0"/>
              <a:t> </a:t>
            </a:r>
            <a:r>
              <a:rPr lang="en-US" sz="2200" dirty="0" err="1"/>
              <a:t>egy</a:t>
            </a:r>
            <a:r>
              <a:rPr lang="en-US" sz="2200" dirty="0"/>
              <a:t> </a:t>
            </a:r>
            <a:r>
              <a:rPr lang="en-US" sz="2200" dirty="0" err="1"/>
              <a:t>legördülő</a:t>
            </a:r>
            <a:r>
              <a:rPr lang="en-US" sz="2200" dirty="0"/>
              <a:t> </a:t>
            </a:r>
            <a:r>
              <a:rPr lang="en-US" sz="2200" dirty="0" err="1"/>
              <a:t>menüből</a:t>
            </a:r>
            <a:r>
              <a:rPr lang="en-US" sz="2200" dirty="0"/>
              <a:t> </a:t>
            </a:r>
            <a:r>
              <a:rPr lang="en-US" sz="2200" dirty="0" err="1"/>
              <a:t>elem</a:t>
            </a:r>
            <a:r>
              <a:rPr lang="en-US" sz="2200" dirty="0"/>
              <a:t> </a:t>
            </a:r>
            <a:r>
              <a:rPr lang="en-US" sz="2200" dirty="0" err="1"/>
              <a:t>kiválasztása</a:t>
            </a:r>
            <a:r>
              <a:rPr lang="en-US" sz="2200" dirty="0"/>
              <a:t> </a:t>
            </a:r>
            <a:r>
              <a:rPr lang="en-US" sz="2200" dirty="0" err="1"/>
              <a:t>az</a:t>
            </a:r>
            <a:r>
              <a:rPr lang="en-US" sz="2200" dirty="0"/>
              <a:t> </a:t>
            </a:r>
            <a:r>
              <a:rPr lang="en-US" sz="2200" dirty="0" err="1"/>
              <a:t>értéke</a:t>
            </a:r>
            <a:r>
              <a:rPr lang="en-US" sz="2200" dirty="0"/>
              <a:t> </a:t>
            </a:r>
            <a:r>
              <a:rPr lang="en-US" sz="2200" dirty="0" err="1"/>
              <a:t>alapján</a:t>
            </a:r>
            <a:r>
              <a:rPr lang="en-US" sz="2200" dirty="0"/>
              <a:t>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WebElement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dropdown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driver.findElement</a:t>
            </a:r>
            <a:r>
              <a:rPr lang="hu-HU" sz="2200" b="1" dirty="0">
                <a:latin typeface="Consolas" panose="020B0609020204030204" pitchFamily="49" charset="0"/>
              </a:rPr>
              <a:t>(By.id("</a:t>
            </a:r>
            <a:r>
              <a:rPr lang="hu-HU" sz="2200" b="1" dirty="0" err="1">
                <a:latin typeface="Consolas" panose="020B0609020204030204" pitchFamily="49" charset="0"/>
              </a:rPr>
              <a:t>dropdown-menu</a:t>
            </a:r>
            <a:r>
              <a:rPr lang="hu-HU" sz="2200" b="1" dirty="0">
                <a:latin typeface="Consolas" panose="020B0609020204030204" pitchFamily="49" charset="0"/>
              </a:rPr>
              <a:t>"));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Select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select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new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Select</a:t>
            </a:r>
            <a:r>
              <a:rPr lang="hu-HU" sz="2200" b="1" dirty="0">
                <a:latin typeface="Consolas" panose="020B0609020204030204" pitchFamily="49" charset="0"/>
              </a:rPr>
              <a:t>(</a:t>
            </a:r>
            <a:r>
              <a:rPr lang="hu-HU" sz="2200" b="1" dirty="0" err="1">
                <a:latin typeface="Consolas" panose="020B0609020204030204" pitchFamily="49" charset="0"/>
              </a:rPr>
              <a:t>dropdown</a:t>
            </a:r>
            <a:r>
              <a:rPr lang="hu-HU" sz="2200" b="1" dirty="0">
                <a:latin typeface="Consolas" panose="020B0609020204030204" pitchFamily="49" charset="0"/>
              </a:rPr>
              <a:t>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select.selectByValue</a:t>
            </a:r>
            <a:r>
              <a:rPr lang="hu-HU" sz="2200" b="1" dirty="0">
                <a:latin typeface="Consolas" panose="020B0609020204030204" pitchFamily="49" charset="0"/>
              </a:rPr>
              <a:t>("option2");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/>
              <a:t>Ha egy weboldal felugró ablakot hoz létre (például JavaScript </a:t>
            </a:r>
            <a:r>
              <a:rPr lang="hu-HU" sz="2200" dirty="0" err="1"/>
              <a:t>alert</a:t>
            </a:r>
            <a:r>
              <a:rPr lang="hu-HU" sz="2200" dirty="0"/>
              <a:t>()), akkor a </a:t>
            </a:r>
            <a:r>
              <a:rPr lang="hu-HU" sz="2200" dirty="0" err="1"/>
              <a:t>Selenium</a:t>
            </a:r>
            <a:r>
              <a:rPr lang="hu-HU" sz="2200" dirty="0"/>
              <a:t> </a:t>
            </a:r>
            <a:r>
              <a:rPr lang="hu-HU" sz="2200" dirty="0" err="1"/>
              <a:t>Alert</a:t>
            </a:r>
            <a:r>
              <a:rPr lang="hu-HU" sz="2200" dirty="0"/>
              <a:t> objektummal lehet kezelni. Például egy felugró ablak elfogadása: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Alert</a:t>
            </a:r>
            <a:r>
              <a:rPr lang="hu-HU" sz="2200" b="1" dirty="0">
                <a:latin typeface="Consolas" panose="020B0609020204030204" pitchFamily="49" charset="0"/>
              </a:rPr>
              <a:t> </a:t>
            </a:r>
            <a:r>
              <a:rPr lang="hu-HU" sz="2200" b="1" dirty="0" err="1">
                <a:latin typeface="Consolas" panose="020B0609020204030204" pitchFamily="49" charset="0"/>
              </a:rPr>
              <a:t>alert</a:t>
            </a:r>
            <a:r>
              <a:rPr lang="hu-HU" sz="2200" b="1" dirty="0">
                <a:latin typeface="Consolas" panose="020B0609020204030204" pitchFamily="49" charset="0"/>
              </a:rPr>
              <a:t> = </a:t>
            </a:r>
            <a:r>
              <a:rPr lang="hu-HU" sz="2200" b="1" dirty="0" err="1">
                <a:latin typeface="Consolas" panose="020B0609020204030204" pitchFamily="49" charset="0"/>
              </a:rPr>
              <a:t>driver.switchTo</a:t>
            </a:r>
            <a:r>
              <a:rPr lang="hu-HU" sz="2200" b="1" dirty="0">
                <a:latin typeface="Consolas" panose="020B0609020204030204" pitchFamily="49" charset="0"/>
              </a:rPr>
              <a:t>().</a:t>
            </a:r>
            <a:r>
              <a:rPr lang="hu-HU" sz="2200" b="1" dirty="0" err="1">
                <a:latin typeface="Consolas" panose="020B0609020204030204" pitchFamily="49" charset="0"/>
              </a:rPr>
              <a:t>alert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  <a:br>
              <a:rPr lang="hu-HU" sz="2200" b="1" dirty="0">
                <a:latin typeface="Consolas" panose="020B0609020204030204" pitchFamily="49" charset="0"/>
              </a:rPr>
            </a:br>
            <a:r>
              <a:rPr lang="hu-HU" sz="2200" b="1" dirty="0" err="1">
                <a:latin typeface="Consolas" panose="020B0609020204030204" pitchFamily="49" charset="0"/>
              </a:rPr>
              <a:t>alert.accept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14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39BC-94F8-0ADF-9155-8DA5A983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– alapvető parancsok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6B87-A02A-C45A-CEAE-16518FDD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sz="2200" dirty="0"/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Böngésző</a:t>
            </a:r>
            <a:r>
              <a:rPr lang="en-US" sz="2200" dirty="0"/>
              <a:t> </a:t>
            </a:r>
            <a:r>
              <a:rPr lang="en-US" sz="2200" dirty="0" err="1"/>
              <a:t>méretének</a:t>
            </a:r>
            <a:r>
              <a:rPr lang="en-US" sz="2200" dirty="0"/>
              <a:t> </a:t>
            </a:r>
            <a:r>
              <a:rPr lang="en-US" sz="2200" dirty="0" err="1"/>
              <a:t>és</a:t>
            </a:r>
            <a:r>
              <a:rPr lang="en-US" sz="2200" dirty="0"/>
              <a:t> </a:t>
            </a:r>
            <a:r>
              <a:rPr lang="en-US" sz="2200" dirty="0" err="1"/>
              <a:t>pozíciójának</a:t>
            </a:r>
            <a:r>
              <a:rPr lang="en-US" sz="2200" dirty="0"/>
              <a:t> </a:t>
            </a:r>
            <a:r>
              <a:rPr lang="en-US" sz="2200" dirty="0" err="1"/>
              <a:t>beállítása</a:t>
            </a:r>
            <a:r>
              <a:rPr lang="en-US" sz="2200" dirty="0"/>
              <a:t>:</a:t>
            </a:r>
            <a:r>
              <a:rPr lang="hu-HU" sz="2200" dirty="0"/>
              <a:t> a</a:t>
            </a:r>
            <a:r>
              <a:rPr lang="en-US" sz="2200" dirty="0"/>
              <a:t> </a:t>
            </a:r>
            <a:r>
              <a:rPr lang="en-US" sz="2200" dirty="0" err="1"/>
              <a:t>böngésző</a:t>
            </a:r>
            <a:r>
              <a:rPr lang="en-US" sz="2200" dirty="0"/>
              <a:t> </a:t>
            </a:r>
            <a:r>
              <a:rPr lang="en-US" sz="2200" dirty="0" err="1"/>
              <a:t>méretét</a:t>
            </a:r>
            <a:r>
              <a:rPr lang="en-US" sz="2200" dirty="0"/>
              <a:t> </a:t>
            </a:r>
            <a:r>
              <a:rPr lang="en-US" sz="2200" dirty="0" err="1"/>
              <a:t>és</a:t>
            </a:r>
            <a:r>
              <a:rPr lang="en-US" sz="2200" dirty="0"/>
              <a:t> </a:t>
            </a:r>
            <a:r>
              <a:rPr lang="en-US" sz="2200" dirty="0" err="1"/>
              <a:t>pozícióját</a:t>
            </a:r>
            <a:r>
              <a:rPr lang="en-US" sz="2200" dirty="0"/>
              <a:t> is </a:t>
            </a:r>
            <a:r>
              <a:rPr lang="en-US" sz="2200" dirty="0" err="1"/>
              <a:t>állíthatjuk</a:t>
            </a:r>
            <a:r>
              <a:rPr lang="en-US" sz="2200" dirty="0"/>
              <a:t> a manage() </a:t>
            </a:r>
            <a:r>
              <a:rPr lang="en-US" sz="2200" dirty="0" err="1"/>
              <a:t>objektum</a:t>
            </a:r>
            <a:r>
              <a:rPr lang="en-US" sz="2200" dirty="0"/>
              <a:t> </a:t>
            </a:r>
            <a:r>
              <a:rPr lang="en-US" sz="2200" dirty="0" err="1"/>
              <a:t>segítségével</a:t>
            </a:r>
            <a:r>
              <a:rPr lang="en-US" sz="2200" dirty="0"/>
              <a:t>. </a:t>
            </a:r>
            <a:endParaRPr lang="hu-HU" sz="2200" dirty="0"/>
          </a:p>
          <a:p>
            <a:pPr marL="36195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en-US" sz="2200" dirty="0" err="1"/>
              <a:t>Például</a:t>
            </a:r>
            <a:r>
              <a:rPr lang="en-US" sz="2200" dirty="0"/>
              <a:t> a </a:t>
            </a:r>
            <a:r>
              <a:rPr lang="en-US" sz="2200" dirty="0" err="1"/>
              <a:t>böngésző</a:t>
            </a:r>
            <a:r>
              <a:rPr lang="en-US" sz="2200" dirty="0"/>
              <a:t> </a:t>
            </a:r>
            <a:r>
              <a:rPr lang="en-US" sz="2200" dirty="0" err="1"/>
              <a:t>méretének</a:t>
            </a:r>
            <a:r>
              <a:rPr lang="en-US" sz="2200" dirty="0"/>
              <a:t> </a:t>
            </a:r>
            <a:r>
              <a:rPr lang="en-US" sz="2200" dirty="0" err="1"/>
              <a:t>beállítása</a:t>
            </a:r>
            <a:r>
              <a:rPr lang="en-US" sz="2200" dirty="0"/>
              <a:t>:</a:t>
            </a:r>
            <a:br>
              <a:rPr lang="hu-HU" sz="2200" dirty="0"/>
            </a:br>
            <a:r>
              <a:rPr lang="hu-HU" sz="2200" b="1" dirty="0" err="1">
                <a:latin typeface="Consolas" panose="020B0609020204030204" pitchFamily="49" charset="0"/>
              </a:rPr>
              <a:t>driver.manage</a:t>
            </a:r>
            <a:r>
              <a:rPr lang="hu-HU" sz="2200" b="1" dirty="0">
                <a:latin typeface="Consolas" panose="020B0609020204030204" pitchFamily="49" charset="0"/>
              </a:rPr>
              <a:t>().</a:t>
            </a:r>
            <a:r>
              <a:rPr lang="hu-HU" sz="2200" b="1" dirty="0" err="1">
                <a:latin typeface="Consolas" panose="020B0609020204030204" pitchFamily="49" charset="0"/>
              </a:rPr>
              <a:t>window</a:t>
            </a:r>
            <a:r>
              <a:rPr lang="hu-HU" sz="2200" b="1" dirty="0">
                <a:latin typeface="Consolas" panose="020B0609020204030204" pitchFamily="49" charset="0"/>
              </a:rPr>
              <a:t>().</a:t>
            </a:r>
            <a:r>
              <a:rPr lang="hu-HU" sz="2200" b="1" dirty="0" err="1">
                <a:latin typeface="Consolas" panose="020B0609020204030204" pitchFamily="49" charset="0"/>
              </a:rPr>
              <a:t>maximize</a:t>
            </a:r>
            <a:r>
              <a:rPr lang="hu-HU" sz="2200" b="1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F45-2617-5B6E-1DA5-253B0E80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Előfeltételek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67FB-55A3-660E-90FC-AECEFBDC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JDK</a:t>
            </a:r>
          </a:p>
          <a:p>
            <a:pPr marL="514350" indent="-5143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IDE (</a:t>
            </a:r>
            <a:r>
              <a:rPr lang="hu-HU" sz="2400" dirty="0" err="1"/>
              <a:t>e.g</a:t>
            </a:r>
            <a:r>
              <a:rPr lang="hu-HU" sz="2400" dirty="0"/>
              <a:t>. </a:t>
            </a:r>
            <a:r>
              <a:rPr lang="hu-HU" sz="2400" dirty="0" err="1"/>
              <a:t>IntelliJ</a:t>
            </a:r>
            <a:r>
              <a:rPr lang="hu-HU" sz="2400" dirty="0"/>
              <a:t>)</a:t>
            </a:r>
          </a:p>
          <a:p>
            <a:pPr marL="514350" indent="-5143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Böngésző (</a:t>
            </a:r>
            <a:r>
              <a:rPr lang="hu-HU" sz="2400" dirty="0" err="1"/>
              <a:t>chrome</a:t>
            </a:r>
            <a:r>
              <a:rPr lang="hu-HU" sz="2400" dirty="0"/>
              <a:t>)</a:t>
            </a:r>
          </a:p>
          <a:p>
            <a:pPr marL="514350" indent="-5143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/>
              <a:t>Driver (</a:t>
            </a:r>
            <a:r>
              <a:rPr lang="hu-HU" sz="2400" dirty="0" err="1"/>
              <a:t>chromedriver</a:t>
            </a:r>
            <a:r>
              <a:rPr lang="hu-HU" sz="2400" dirty="0"/>
              <a:t>)</a:t>
            </a:r>
          </a:p>
          <a:p>
            <a:pPr marL="514350" indent="-5143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hu-HU" sz="2400" dirty="0" err="1"/>
              <a:t>Libraries</a:t>
            </a:r>
            <a:r>
              <a:rPr lang="hu-HU" sz="2400" dirty="0"/>
              <a:t>: </a:t>
            </a:r>
            <a:r>
              <a:rPr lang="hu-HU" sz="2400" dirty="0" err="1"/>
              <a:t>SeleniumWebdriver</a:t>
            </a:r>
            <a:r>
              <a:rPr lang="hu-HU" sz="2400" dirty="0"/>
              <a:t>, (</a:t>
            </a:r>
            <a:r>
              <a:rPr lang="hu-HU" sz="2400" dirty="0" err="1"/>
              <a:t>Junit</a:t>
            </a:r>
            <a:r>
              <a:rPr lang="hu-HU" sz="2400" dirty="0"/>
              <a:t> vagy </a:t>
            </a:r>
            <a:r>
              <a:rPr lang="hu-HU" sz="2400" dirty="0" err="1"/>
              <a:t>TestNG</a:t>
            </a:r>
            <a:r>
              <a:rPr lang="hu-HU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32-7434-35C1-BC62-81E5DCA2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előnyei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516-AF48-0672-FA65-CEFE6B0D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2196"/>
          </a:xfrm>
        </p:spPr>
        <p:txBody>
          <a:bodyPr>
            <a:noAutofit/>
          </a:bodyPr>
          <a:lstStyle/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Böngészők támogatása (Chrome, Firefox, Edge, stb.)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Operációs rendszerek: </a:t>
            </a:r>
            <a:r>
              <a:rPr lang="hu-HU" sz="2400" dirty="0" err="1"/>
              <a:t>windows</a:t>
            </a:r>
            <a:r>
              <a:rPr lang="hu-HU" sz="2400" dirty="0"/>
              <a:t>, </a:t>
            </a:r>
            <a:r>
              <a:rPr lang="hu-HU" sz="2400" dirty="0" err="1"/>
              <a:t>linux</a:t>
            </a:r>
            <a:r>
              <a:rPr lang="hu-HU" sz="2400" dirty="0"/>
              <a:t>, </a:t>
            </a:r>
            <a:r>
              <a:rPr lang="hu-HU" sz="2400" dirty="0" err="1"/>
              <a:t>mac</a:t>
            </a:r>
            <a:r>
              <a:rPr lang="hu-HU" sz="2400" dirty="0"/>
              <a:t> </a:t>
            </a:r>
            <a:r>
              <a:rPr lang="hu-HU" sz="2400" dirty="0" err="1"/>
              <a:t>os</a:t>
            </a: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Nyílt forráskódú, ingyenes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Támogatott programozási nyelvek: java, </a:t>
            </a:r>
            <a:r>
              <a:rPr lang="hu-HU" sz="2400" dirty="0" err="1"/>
              <a:t>python</a:t>
            </a:r>
            <a:r>
              <a:rPr lang="hu-HU" sz="2400" dirty="0"/>
              <a:t>, c#, </a:t>
            </a:r>
            <a:r>
              <a:rPr lang="hu-HU" sz="2400" dirty="0" err="1"/>
              <a:t>javascript</a:t>
            </a:r>
            <a:r>
              <a:rPr lang="hu-HU" sz="2400" dirty="0"/>
              <a:t>, </a:t>
            </a:r>
            <a:r>
              <a:rPr lang="hu-HU" sz="2400" dirty="0" err="1"/>
              <a:t>ruby</a:t>
            </a:r>
            <a:r>
              <a:rPr lang="hu-HU" sz="2400" dirty="0"/>
              <a:t>, stb.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Integrálhatóság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Közösség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317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F996-1D93-8667-BDC5-2A96599A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Driver kezelés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6780-06AC-138F-8537-337ABB9C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 err="1"/>
              <a:t>Selenium</a:t>
            </a:r>
            <a:r>
              <a:rPr lang="hu-HU" sz="2200" dirty="0"/>
              <a:t> Manager: beépítve a </a:t>
            </a:r>
            <a:r>
              <a:rPr lang="hu-HU" sz="2200" dirty="0" err="1"/>
              <a:t>Selenium</a:t>
            </a:r>
            <a:r>
              <a:rPr lang="hu-HU" sz="2200" dirty="0"/>
              <a:t> 4-be, automatikusan letölti a megfelelő böngésző driver-t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200" dirty="0"/>
              <a:t>Driver letöltése és</a:t>
            </a:r>
          </a:p>
          <a:p>
            <a:pPr marL="654558" lvl="1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000" dirty="0"/>
              <a:t>Elérési útvonal megadása PATH környezeti változóban VAGY</a:t>
            </a:r>
          </a:p>
          <a:p>
            <a:pPr marL="654558" lvl="1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000" dirty="0"/>
              <a:t>Kódban a driver helyének megadása:</a:t>
            </a:r>
            <a:br>
              <a:rPr lang="hu-HU" sz="2000" dirty="0"/>
            </a:br>
            <a:r>
              <a:rPr lang="hu-HU" sz="2000" b="1" dirty="0" err="1">
                <a:latin typeface="Consolas" panose="020B0609020204030204" pitchFamily="49" charset="0"/>
              </a:rPr>
              <a:t>System.setProperty</a:t>
            </a:r>
            <a:r>
              <a:rPr lang="hu-HU" sz="2000" b="1" dirty="0">
                <a:latin typeface="Consolas" panose="020B0609020204030204" pitchFamily="49" charset="0"/>
              </a:rPr>
              <a:t>("</a:t>
            </a:r>
            <a:r>
              <a:rPr lang="hu-HU" sz="2000" b="1" dirty="0" err="1">
                <a:latin typeface="Consolas" panose="020B0609020204030204" pitchFamily="49" charset="0"/>
              </a:rPr>
              <a:t>webdriver.chrome.driver</a:t>
            </a:r>
            <a:r>
              <a:rPr lang="hu-HU" sz="2000" b="1" dirty="0">
                <a:latin typeface="Consolas" panose="020B0609020204030204" pitchFamily="49" charset="0"/>
              </a:rPr>
              <a:t>"), "</a:t>
            </a:r>
            <a:r>
              <a:rPr lang="hu-HU" sz="2000" b="1" dirty="0" err="1">
                <a:latin typeface="Consolas" panose="020B0609020204030204" pitchFamily="49" charset="0"/>
              </a:rPr>
              <a:t>src</a:t>
            </a:r>
            <a:r>
              <a:rPr lang="hu-HU" sz="2000" b="1" dirty="0">
                <a:latin typeface="Consolas" panose="020B0609020204030204" pitchFamily="49" charset="0"/>
              </a:rPr>
              <a:t>/main/</a:t>
            </a:r>
            <a:r>
              <a:rPr lang="hu-HU" sz="2000" b="1" dirty="0" err="1">
                <a:latin typeface="Consolas" panose="020B0609020204030204" pitchFamily="49" charset="0"/>
              </a:rPr>
              <a:t>resources</a:t>
            </a:r>
            <a:r>
              <a:rPr lang="hu-HU" sz="2000" b="1" dirty="0">
                <a:latin typeface="Consolas" panose="020B0609020204030204" pitchFamily="49" charset="0"/>
              </a:rPr>
              <a:t>/chromedriver.exe");</a:t>
            </a:r>
          </a:p>
        </p:txBody>
      </p:sp>
    </p:spTree>
    <p:extLst>
      <p:ext uri="{BB962C8B-B14F-4D97-AF65-F5344CB8AC3E}">
        <p14:creationId xmlns:p14="http://schemas.microsoft.com/office/powerpoint/2010/main" val="2105240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D092-90D1-5AC6-3AFA-4D2D244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9FE-A21A-55CA-B215-2A20473E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hlinkClick r:id="rId2"/>
              </a:rPr>
              <a:t>Architecture of Selenium WebDriver | </a:t>
            </a:r>
            <a:r>
              <a:rPr lang="en-US" sz="2400" dirty="0" err="1">
                <a:hlinkClick r:id="rId2"/>
              </a:rPr>
              <a:t>BrowserStack</a:t>
            </a:r>
            <a:endParaRPr lang="hu-HU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hlinkClick r:id="rId3"/>
              </a:rPr>
              <a:t>What is Selenium RC : Difference from </a:t>
            </a:r>
            <a:r>
              <a:rPr lang="en-US" sz="2400" dirty="0" err="1">
                <a:hlinkClick r:id="rId3"/>
              </a:rPr>
              <a:t>Webdriver</a:t>
            </a:r>
            <a:r>
              <a:rPr lang="en-US" sz="2400" dirty="0">
                <a:hlinkClick r:id="rId3"/>
              </a:rPr>
              <a:t> | </a:t>
            </a:r>
            <a:r>
              <a:rPr lang="en-US" sz="2400" dirty="0" err="1">
                <a:hlinkClick r:id="rId3"/>
              </a:rPr>
              <a:t>BrowserStack</a:t>
            </a:r>
            <a:endParaRPr lang="hu-HU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hlinkClick r:id="rId4"/>
              </a:rPr>
              <a:t>Getting started with Selenium Grid | Selenium</a:t>
            </a:r>
            <a:endParaRPr lang="hu-HU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hlinkClick r:id="rId5"/>
              </a:rPr>
              <a:t>The Selenium Browser Automation Project | Selenium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81B-0459-1D12-09B2-D437CD6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tesztelünk?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63B4-391E-ED3C-BDFC-53E0D2BD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Hibák detektálása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Ügyfél elégedettség növelése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Költség csökkentés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Minőség növelése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Kockázat csökkentése</a:t>
            </a:r>
          </a:p>
          <a:p>
            <a:pPr marL="361950" indent="-36195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Tudatosság növelése (minőség, biztonság, stabilitás)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77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F6B1-1DED-256C-A615-2971D0D4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piramis</a:t>
            </a:r>
            <a:endParaRPr lang="en-US" dirty="0"/>
          </a:p>
        </p:txBody>
      </p:sp>
      <p:pic>
        <p:nvPicPr>
          <p:cNvPr id="4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9AA7A8C-7F90-32A2-EC43-11386C46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39" y="1846263"/>
            <a:ext cx="6001248" cy="4022725"/>
          </a:xfrm>
        </p:spPr>
      </p:pic>
    </p:spTree>
    <p:extLst>
      <p:ext uri="{BB962C8B-B14F-4D97-AF65-F5344CB8AC3E}">
        <p14:creationId xmlns:p14="http://schemas.microsoft.com/office/powerpoint/2010/main" val="16239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B336-E2D4-1C0B-0702-B4E51387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projektek</a:t>
            </a:r>
            <a:endParaRPr lang="en-US" dirty="0"/>
          </a:p>
        </p:txBody>
      </p:sp>
      <p:pic>
        <p:nvPicPr>
          <p:cNvPr id="2050" name="Picture 2" descr="Selenium tools">
            <a:extLst>
              <a:ext uri="{FF2B5EF4-FFF2-40B4-BE49-F238E27FC236}">
                <a16:creationId xmlns:a16="http://schemas.microsoft.com/office/drawing/2014/main" id="{13C282EA-CDC7-E6DD-33EB-61F9080CA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56" y="2526030"/>
            <a:ext cx="7530774" cy="290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4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C13D-8C49-04EF-617C-2EC4C6BF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6004-31B5-1CED-2D1D-9F40C498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2006 –</a:t>
            </a:r>
            <a:r>
              <a:rPr lang="hu-HU" sz="2400" dirty="0" err="1"/>
              <a:t>ban</a:t>
            </a:r>
            <a:r>
              <a:rPr lang="hu-HU" sz="2400" dirty="0"/>
              <a:t> került a </a:t>
            </a:r>
            <a:r>
              <a:rPr lang="hu-HU" sz="2400" dirty="0" err="1"/>
              <a:t>Selenium</a:t>
            </a:r>
            <a:r>
              <a:rPr lang="hu-HU" sz="2400" dirty="0"/>
              <a:t> Project-</a:t>
            </a:r>
            <a:r>
              <a:rPr lang="hu-HU" sz="2400" dirty="0" err="1"/>
              <a:t>hez</a:t>
            </a:r>
            <a:r>
              <a:rPr lang="hu-HU" sz="2400" dirty="0"/>
              <a:t> (</a:t>
            </a:r>
            <a:r>
              <a:rPr lang="hu-HU" sz="2400" dirty="0" err="1"/>
              <a:t>Shinya</a:t>
            </a:r>
            <a:r>
              <a:rPr lang="hu-HU" sz="2400" dirty="0"/>
              <a:t> </a:t>
            </a:r>
            <a:r>
              <a:rPr lang="hu-HU" sz="2400" dirty="0" err="1"/>
              <a:t>Kasatani</a:t>
            </a:r>
            <a:r>
              <a:rPr lang="hu-HU" sz="2400" dirty="0"/>
              <a:t>)</a:t>
            </a:r>
          </a:p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Böngésző </a:t>
            </a:r>
            <a:r>
              <a:rPr lang="hu-HU" sz="2400" dirty="0" err="1"/>
              <a:t>plugin</a:t>
            </a:r>
            <a:r>
              <a:rPr lang="hu-HU" sz="2400" dirty="0"/>
              <a:t> (Firefox, Chrome és Edge)</a:t>
            </a:r>
          </a:p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Tesztek rögzítése és visszajátszása</a:t>
            </a:r>
          </a:p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/>
              <a:t>Selenium</a:t>
            </a:r>
            <a:r>
              <a:rPr lang="hu-HU" sz="2400" dirty="0"/>
              <a:t> utasítások (</a:t>
            </a:r>
            <a:r>
              <a:rPr lang="hu-HU" sz="2400" dirty="0" err="1"/>
              <a:t>Selenese</a:t>
            </a:r>
            <a:r>
              <a:rPr lang="hu-HU" sz="2400" dirty="0"/>
              <a:t> a nyelv)</a:t>
            </a:r>
          </a:p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Verifikálás és </a:t>
            </a:r>
            <a:r>
              <a:rPr lang="hu-HU" sz="2400" dirty="0" err="1"/>
              <a:t>asszertálás</a:t>
            </a:r>
            <a:r>
              <a:rPr lang="hu-HU" sz="2400" dirty="0"/>
              <a:t> funkciók</a:t>
            </a:r>
          </a:p>
          <a:p>
            <a:pPr marL="361950" indent="-3619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Teszt csomagok létrehozása (Test </a:t>
            </a:r>
            <a:r>
              <a:rPr lang="hu-HU" sz="2400" dirty="0" err="1"/>
              <a:t>Suite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32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685E-11D6-DE5E-AB49-D6DE9E84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IDE</a:t>
            </a:r>
            <a:endParaRPr lang="en-US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834D732-C4FF-AA76-092C-6ABD7A790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7750" y="1841623"/>
            <a:ext cx="7857460" cy="45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3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24E0-765A-9C7B-DE10-71714AE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</a:t>
            </a:r>
            <a:r>
              <a:rPr lang="hu-HU" dirty="0" err="1"/>
              <a:t>WebDriver</a:t>
            </a:r>
            <a:r>
              <a:rPr lang="hu-HU" dirty="0"/>
              <a:t> története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50B-DDA6-8C08-D9E4-19E42082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</a:rPr>
              <a:t>Core</a:t>
            </a:r>
            <a:r>
              <a:rPr lang="hu-HU" sz="2400" dirty="0">
                <a:latin typeface="Calibri" panose="020F0502020204030204" pitchFamily="34" charset="0"/>
              </a:rPr>
              <a:t> (2004 – eredeti neve </a:t>
            </a:r>
            <a:r>
              <a:rPr lang="hu-HU" sz="2400" dirty="0" err="1">
                <a:latin typeface="Calibri" panose="020F0502020204030204" pitchFamily="34" charset="0"/>
              </a:rPr>
              <a:t>JavaScriptRunner</a:t>
            </a:r>
            <a:r>
              <a:rPr lang="hu-HU" sz="2400" dirty="0">
                <a:latin typeface="Calibri" panose="020F0502020204030204" pitchFamily="34" charset="0"/>
              </a:rPr>
              <a:t>) (Jason </a:t>
            </a:r>
            <a:r>
              <a:rPr lang="hu-HU" sz="2400" dirty="0" err="1">
                <a:latin typeface="Calibri" panose="020F0502020204030204" pitchFamily="34" charset="0"/>
              </a:rPr>
              <a:t>Huggins</a:t>
            </a:r>
            <a:r>
              <a:rPr lang="hu-HU" sz="2400" dirty="0">
                <a:latin typeface="Calibri" panose="020F0502020204030204" pitchFamily="34" charset="0"/>
              </a:rPr>
              <a:t>)</a:t>
            </a:r>
          </a:p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RC – </a:t>
            </a:r>
            <a:r>
              <a:rPr lang="hu-HU" sz="2400" dirty="0" err="1">
                <a:latin typeface="Calibri" panose="020F0502020204030204" pitchFamily="34" charset="0"/>
              </a:rPr>
              <a:t>Remote</a:t>
            </a:r>
            <a:r>
              <a:rPr lang="hu-HU" sz="2400" dirty="0">
                <a:latin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</a:rPr>
              <a:t>Control</a:t>
            </a:r>
            <a:r>
              <a:rPr lang="hu-HU" sz="2400" dirty="0">
                <a:latin typeface="Calibri" panose="020F0502020204030204" pitchFamily="34" charset="0"/>
              </a:rPr>
              <a:t> Server (2006)</a:t>
            </a:r>
          </a:p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Webdriver (2009)</a:t>
            </a:r>
          </a:p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RC + </a:t>
            </a: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Webdriver = </a:t>
            </a: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2 (2011)</a:t>
            </a:r>
          </a:p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3 (2016)</a:t>
            </a:r>
          </a:p>
          <a:p>
            <a:pPr marL="361950" indent="-3619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" panose="020F0502020204030204" pitchFamily="34" charset="0"/>
              </a:rPr>
              <a:t>Selenium</a:t>
            </a:r>
            <a:r>
              <a:rPr lang="hu-HU" sz="2400" dirty="0">
                <a:latin typeface="Calibri" panose="020F0502020204030204" pitchFamily="34" charset="0"/>
              </a:rPr>
              <a:t> 4 (2021)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356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4460</TotalTime>
  <Words>1557</Words>
  <Application>Microsoft Office PowerPoint</Application>
  <PresentationFormat>Widescreen</PresentationFormat>
  <Paragraphs>133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Retrospect</vt:lpstr>
      <vt:lpstr>Tesztautomatizálás Selenium WebDriverrel (Java)</vt:lpstr>
      <vt:lpstr>Mi az a Selenium?</vt:lpstr>
      <vt:lpstr>Selenium előnyei</vt:lpstr>
      <vt:lpstr>Miért tesztelünk?</vt:lpstr>
      <vt:lpstr>Teszt piramis</vt:lpstr>
      <vt:lpstr>Selenium projektek</vt:lpstr>
      <vt:lpstr>Selenium IDE</vt:lpstr>
      <vt:lpstr>Selenium IDE</vt:lpstr>
      <vt:lpstr>Selenium WebDriver története</vt:lpstr>
      <vt:lpstr>Selenium RC architektúrája</vt:lpstr>
      <vt:lpstr>Selenium 3 architektúrája</vt:lpstr>
      <vt:lpstr>Selenium 4 architektúrája</vt:lpstr>
      <vt:lpstr>Selenium Grid</vt:lpstr>
      <vt:lpstr>Selenium Grid főbb részei</vt:lpstr>
      <vt:lpstr>Selenium Grid</vt:lpstr>
      <vt:lpstr>Selenium Grid</vt:lpstr>
      <vt:lpstr>Selenium Grid 4</vt:lpstr>
      <vt:lpstr>Selenium WebDriver működése</vt:lpstr>
      <vt:lpstr>Selenium WebDriver működése</vt:lpstr>
      <vt:lpstr>Lokátor stratégiák</vt:lpstr>
      <vt:lpstr>Lokátor stratégiák</vt:lpstr>
      <vt:lpstr>Lokátor stratégiák - példák</vt:lpstr>
      <vt:lpstr>Selenium – alapvető parancsok</vt:lpstr>
      <vt:lpstr>Selenium – alapvető parancsok</vt:lpstr>
      <vt:lpstr>Selenium – alapvető parancsok</vt:lpstr>
      <vt:lpstr>Selenium – alapvető parancsok</vt:lpstr>
      <vt:lpstr>Selenium – alapvető parancsok</vt:lpstr>
      <vt:lpstr>Selenium – alapvető parancsok</vt:lpstr>
      <vt:lpstr>Előfeltételek</vt:lpstr>
      <vt:lpstr>Driver kezelés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+ Java</dc:title>
  <dc:creator>Gábor Molnár</dc:creator>
  <cp:lastModifiedBy>Gábor Molnár</cp:lastModifiedBy>
  <cp:revision>2</cp:revision>
  <dcterms:created xsi:type="dcterms:W3CDTF">2023-09-26T19:15:49Z</dcterms:created>
  <dcterms:modified xsi:type="dcterms:W3CDTF">2024-10-12T17:28:11Z</dcterms:modified>
</cp:coreProperties>
</file>