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ußform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2994728"/>
            <a:ext cx="9144000" cy="1927225"/>
          </a:xfrm>
        </p:spPr>
        <p:txBody>
          <a:bodyPr/>
          <a:lstStyle/>
          <a:p>
            <a:pPr algn="ctr"/>
            <a:r>
              <a:rPr lang="de-DE" dirty="0" smtClean="0"/>
              <a:t>50+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>
                <a:latin typeface="Arial"/>
                <a:cs typeface="Arial"/>
              </a:rPr>
              <a:t>Buchhäusl Katrin</a:t>
            </a:r>
            <a:br>
              <a:rPr lang="de-DE" sz="2400" dirty="0" smtClean="0">
                <a:latin typeface="Arial"/>
                <a:cs typeface="Arial"/>
              </a:rPr>
            </a:br>
            <a:r>
              <a:rPr lang="de-DE" sz="2400" dirty="0" smtClean="0">
                <a:latin typeface="Arial"/>
                <a:cs typeface="Arial"/>
              </a:rPr>
              <a:t> Lechl Bernhard</a:t>
            </a:r>
            <a:br>
              <a:rPr lang="de-DE" sz="2400" dirty="0" smtClean="0">
                <a:latin typeface="Arial"/>
                <a:cs typeface="Arial"/>
              </a:rPr>
            </a:br>
            <a:r>
              <a:rPr lang="de-DE" sz="2400" dirty="0" err="1" smtClean="0">
                <a:latin typeface="Arial"/>
                <a:cs typeface="Arial"/>
              </a:rPr>
              <a:t>Palkovits</a:t>
            </a:r>
            <a:r>
              <a:rPr lang="de-DE" sz="2400" dirty="0" smtClean="0">
                <a:latin typeface="Arial"/>
                <a:cs typeface="Arial"/>
              </a:rPr>
              <a:t> Dominik</a:t>
            </a:r>
            <a:br>
              <a:rPr lang="de-DE" sz="2400" dirty="0" smtClean="0">
                <a:latin typeface="Arial"/>
                <a:cs typeface="Arial"/>
              </a:rPr>
            </a:b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Völgyes</a:t>
            </a:r>
            <a:r>
              <a:rPr lang="de-DE" sz="2400" dirty="0" smtClean="0">
                <a:latin typeface="Arial"/>
                <a:cs typeface="Arial"/>
              </a:rPr>
              <a:t> Gabor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60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Pinnwand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Benutzer kann auf seine Pinnwand Beiträge posten und </a:t>
            </a:r>
            <a:r>
              <a:rPr lang="de-AT" dirty="0" smtClean="0"/>
              <a:t>diese auch </a:t>
            </a:r>
            <a:r>
              <a:rPr lang="de-AT" dirty="0"/>
              <a:t>löschen</a:t>
            </a:r>
          </a:p>
          <a:p>
            <a:r>
              <a:rPr lang="de-AT" dirty="0"/>
              <a:t>Seine Freunde können das auch tun</a:t>
            </a:r>
          </a:p>
          <a:p>
            <a:r>
              <a:rPr lang="de-AT" dirty="0"/>
              <a:t>In der </a:t>
            </a:r>
            <a:r>
              <a:rPr lang="de-AT" dirty="0" smtClean="0"/>
              <a:t>Kopfzeile </a:t>
            </a:r>
            <a:r>
              <a:rPr lang="de-AT" dirty="0"/>
              <a:t>der einzelnen Posts kann man den Namen </a:t>
            </a:r>
            <a:r>
              <a:rPr lang="de-AT" dirty="0" smtClean="0"/>
              <a:t>des Autors </a:t>
            </a:r>
            <a:r>
              <a:rPr lang="de-AT" dirty="0"/>
              <a:t>und den Zeitpunkt </a:t>
            </a:r>
            <a:r>
              <a:rPr lang="de-AT" dirty="0" smtClean="0"/>
              <a:t>des Posts </a:t>
            </a:r>
            <a:r>
              <a:rPr lang="de-AT" dirty="0"/>
              <a:t>sehen</a:t>
            </a:r>
          </a:p>
        </p:txBody>
      </p:sp>
    </p:spTree>
    <p:extLst>
      <p:ext uri="{BB962C8B-B14F-4D97-AF65-F5344CB8AC3E}">
        <p14:creationId xmlns:p14="http://schemas.microsoft.com/office/powerpoint/2010/main" val="326277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775" y="3068877"/>
            <a:ext cx="7662864" cy="3267169"/>
          </a:xfrm>
        </p:spPr>
        <p:txBody>
          <a:bodyPr/>
          <a:lstStyle/>
          <a:p>
            <a:r>
              <a:rPr lang="de-DE" dirty="0" smtClean="0"/>
              <a:t>4344 Zeilen Klassen/Servlet Code </a:t>
            </a:r>
          </a:p>
          <a:p>
            <a:r>
              <a:rPr lang="de-DE" dirty="0" smtClean="0"/>
              <a:t>+ 2286 Zeilen JSP Code</a:t>
            </a:r>
          </a:p>
          <a:p>
            <a:r>
              <a:rPr lang="de-DE" dirty="0" smtClean="0"/>
              <a:t>3 Packages: Data (</a:t>
            </a:r>
            <a:r>
              <a:rPr lang="de-DE" dirty="0" err="1" smtClean="0"/>
              <a:t>Serialisierungen</a:t>
            </a:r>
            <a:r>
              <a:rPr lang="de-DE" dirty="0" smtClean="0"/>
              <a:t>), Management (</a:t>
            </a:r>
            <a:r>
              <a:rPr lang="de-DE" dirty="0" err="1" smtClean="0"/>
              <a:t>Klassen,Servlets</a:t>
            </a:r>
            <a:r>
              <a:rPr lang="de-DE" dirty="0" smtClean="0"/>
              <a:t>), Personen (einzelne </a:t>
            </a:r>
            <a:r>
              <a:rPr lang="de-DE" dirty="0" err="1" smtClean="0"/>
              <a:t>Personklassen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12 .JSP Dateien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80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775" y="2067034"/>
            <a:ext cx="7662864" cy="4343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Arbeitsweise mit Servlets und JSPs</a:t>
            </a:r>
          </a:p>
          <a:p>
            <a:endParaRPr lang="de-DE" dirty="0"/>
          </a:p>
          <a:p>
            <a:r>
              <a:rPr lang="de-DE" dirty="0"/>
              <a:t>Recherche der Architekturmöglichkeiten ist </a:t>
            </a:r>
            <a:r>
              <a:rPr lang="de-DE" dirty="0" smtClean="0"/>
              <a:t>notwendig</a:t>
            </a:r>
          </a:p>
          <a:p>
            <a:endParaRPr lang="de-DE" dirty="0"/>
          </a:p>
          <a:p>
            <a:r>
              <a:rPr lang="de-DE" dirty="0"/>
              <a:t>Erst durch die Programmierpraxis begreift man die </a:t>
            </a:r>
            <a:r>
              <a:rPr lang="de-DE" dirty="0" smtClean="0"/>
              <a:t>Theorie</a:t>
            </a:r>
          </a:p>
          <a:p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blockierte oft den Entwicklungsvorgang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38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600" dirty="0" smtClean="0"/>
              <a:t>DANKE FÜR IHRE AUFMERKSAMKEIT!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7533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Möglichkeit für Leute ab 50 Jahren neue Bekanntschaften zu schließen</a:t>
            </a:r>
          </a:p>
          <a:p>
            <a:endParaRPr lang="de-DE" dirty="0" smtClean="0"/>
          </a:p>
          <a:p>
            <a:r>
              <a:rPr lang="de-DE" dirty="0"/>
              <a:t>Minimalistisches intuitives Design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Verschiedene Benutzergruppen: Benutzer, Forscher, Administratoren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8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Benutzergruppen: Benutzer, Forscher, Administratoren</a:t>
            </a:r>
          </a:p>
          <a:p>
            <a:r>
              <a:rPr lang="de-DE" dirty="0" smtClean="0"/>
              <a:t>Vielzahl von Funktionen:</a:t>
            </a:r>
          </a:p>
          <a:p>
            <a:pPr marL="349250" lvl="1" indent="0">
              <a:buNone/>
            </a:pPr>
            <a:r>
              <a:rPr lang="de-DE" dirty="0" smtClean="0"/>
              <a:t>	Pinnwand			Statistiken</a:t>
            </a:r>
          </a:p>
          <a:p>
            <a:pPr marL="349250" lvl="1" indent="0">
              <a:buNone/>
            </a:pPr>
            <a:r>
              <a:rPr lang="de-DE" dirty="0" smtClean="0"/>
              <a:t>	Freunde				Administration</a:t>
            </a:r>
          </a:p>
          <a:p>
            <a:pPr marL="349250" lvl="1" indent="0">
              <a:buNone/>
            </a:pPr>
            <a:r>
              <a:rPr lang="de-DE" dirty="0" smtClean="0"/>
              <a:t>	Nachrichten			Suchen</a:t>
            </a:r>
          </a:p>
          <a:p>
            <a:pPr marL="349250" lvl="1" indent="0">
              <a:buNone/>
            </a:pPr>
            <a:r>
              <a:rPr lang="de-DE" dirty="0" smtClean="0"/>
              <a:t>	Gruppen			Profil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6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Freunde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/>
          <a:lstStyle/>
          <a:p>
            <a:r>
              <a:rPr lang="de-DE" dirty="0" smtClean="0"/>
              <a:t>Ermöglichung der Zufügung von anderen Users in die eigene Freundesliste</a:t>
            </a:r>
          </a:p>
          <a:p>
            <a:r>
              <a:rPr lang="de-DE" dirty="0" smtClean="0"/>
              <a:t>Anzeige von eigenen Freunden</a:t>
            </a:r>
          </a:p>
          <a:p>
            <a:r>
              <a:rPr lang="de-DE" dirty="0" smtClean="0"/>
              <a:t>Anzeige von ausgehenden Anfragen</a:t>
            </a:r>
          </a:p>
          <a:p>
            <a:r>
              <a:rPr lang="de-DE" dirty="0" smtClean="0"/>
              <a:t>Anzeige von eingehenden Anfragen</a:t>
            </a:r>
          </a:p>
          <a:p>
            <a:r>
              <a:rPr lang="de-DE" dirty="0" smtClean="0"/>
              <a:t>Arbeitet mit Suche zusammen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14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Pinnwand der Freunde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Man kann auf </a:t>
            </a:r>
            <a:r>
              <a:rPr lang="de-AT" dirty="0" smtClean="0"/>
              <a:t>die Pinnwand </a:t>
            </a:r>
            <a:r>
              <a:rPr lang="de-AT" dirty="0"/>
              <a:t>seiner Freunde auch posten </a:t>
            </a:r>
          </a:p>
          <a:p>
            <a:r>
              <a:rPr lang="de-AT" dirty="0"/>
              <a:t>Wenn man einen Post für </a:t>
            </a:r>
            <a:r>
              <a:rPr lang="de-AT" dirty="0" smtClean="0"/>
              <a:t>schlecht </a:t>
            </a:r>
            <a:r>
              <a:rPr lang="de-AT" dirty="0"/>
              <a:t>hält und glaubt, dass dieser gegen die Regeln von </a:t>
            </a:r>
            <a:r>
              <a:rPr lang="de-AT" dirty="0" smtClean="0"/>
              <a:t>50+ verstoßt, kann man </a:t>
            </a:r>
            <a:r>
              <a:rPr lang="de-AT" dirty="0"/>
              <a:t>diesen melden</a:t>
            </a:r>
          </a:p>
          <a:p>
            <a:r>
              <a:rPr lang="de-AT" dirty="0"/>
              <a:t>Administratoren sehen </a:t>
            </a:r>
            <a:r>
              <a:rPr lang="de-AT" dirty="0" smtClean="0"/>
              <a:t>diese gemeldeten Posts </a:t>
            </a:r>
            <a:r>
              <a:rPr lang="de-AT" dirty="0"/>
              <a:t>und können </a:t>
            </a:r>
            <a:r>
              <a:rPr lang="de-AT" dirty="0" smtClean="0"/>
              <a:t>jenen </a:t>
            </a:r>
            <a:r>
              <a:rPr lang="de-AT" dirty="0"/>
              <a:t>Post löschen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45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Personen Melden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/>
          <a:lstStyle/>
          <a:p>
            <a:r>
              <a:rPr lang="de-DE" dirty="0" smtClean="0"/>
              <a:t>Personen können von jedem gemeldet werden</a:t>
            </a:r>
          </a:p>
          <a:p>
            <a:r>
              <a:rPr lang="de-DE" dirty="0" smtClean="0"/>
              <a:t>Jeder kann eine bestimmte Person nur einmal melden</a:t>
            </a:r>
          </a:p>
          <a:p>
            <a:r>
              <a:rPr lang="de-DE" dirty="0" smtClean="0"/>
              <a:t>Dem Admin wird jede Person, die gemeldet wurde angezeigt</a:t>
            </a:r>
          </a:p>
          <a:p>
            <a:r>
              <a:rPr lang="de-DE" dirty="0" smtClean="0"/>
              <a:t>Admin kann entscheiden Person befristet oder unbefristet aus dem Netzwerk zu sperren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Gruppe erstellen</a:t>
            </a:r>
          </a:p>
          <a:p>
            <a:r>
              <a:rPr lang="de-DE" dirty="0" smtClean="0"/>
              <a:t>Eigenen Gruppen anzeigen</a:t>
            </a:r>
          </a:p>
          <a:p>
            <a:r>
              <a:rPr lang="de-DE" dirty="0" smtClean="0"/>
              <a:t>Gruppenpinnwand benutzen</a:t>
            </a:r>
          </a:p>
          <a:p>
            <a:r>
              <a:rPr lang="de-DE" dirty="0" smtClean="0"/>
              <a:t>Mitglieder hinzufügen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2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Persönliche Nachrichten an einzelne User senden</a:t>
            </a:r>
          </a:p>
          <a:p>
            <a:r>
              <a:rPr lang="de-DE" dirty="0" smtClean="0"/>
              <a:t>Empfangene Nachrichten anzeigen und beantworten</a:t>
            </a:r>
          </a:p>
          <a:p>
            <a:r>
              <a:rPr lang="de-DE" dirty="0" smtClean="0"/>
              <a:t>Auch von Suche aus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62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Ausschließlich für Forscher</a:t>
            </a:r>
          </a:p>
          <a:p>
            <a:r>
              <a:rPr lang="de-DE" dirty="0" smtClean="0"/>
              <a:t>Statistische Darstellung der Posts pro Monat mit Hilfe von </a:t>
            </a:r>
            <a:r>
              <a:rPr lang="de-DE" dirty="0" err="1" smtClean="0"/>
              <a:t>Flot</a:t>
            </a:r>
            <a:r>
              <a:rPr lang="de-DE" dirty="0" smtClean="0"/>
              <a:t> mittels Diagramm</a:t>
            </a:r>
            <a:endParaRPr lang="de-DE" dirty="0"/>
          </a:p>
          <a:p>
            <a:r>
              <a:rPr lang="de-DE" dirty="0" smtClean="0"/>
              <a:t>Vernetzungsgrad von 2 Benutzern mit </a:t>
            </a:r>
            <a:r>
              <a:rPr lang="de-DE" dirty="0" err="1" smtClean="0"/>
              <a:t>JGraphT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14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298</Words>
  <Application>Microsoft Macintosh PowerPoint</Application>
  <PresentationFormat>Bildschirmpräsentation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Genesis</vt:lpstr>
      <vt:lpstr>50+    Buchhäusl Katrin  Lechl Bernhard Palkovits Dominik  Völgyes Gabor</vt:lpstr>
      <vt:lpstr>Idee</vt:lpstr>
      <vt:lpstr>Umsetzung</vt:lpstr>
      <vt:lpstr>Freunde</vt:lpstr>
      <vt:lpstr>Pinnwand der Freunde</vt:lpstr>
      <vt:lpstr>Personen Melden</vt:lpstr>
      <vt:lpstr>Gruppen</vt:lpstr>
      <vt:lpstr>Nachrichten</vt:lpstr>
      <vt:lpstr>Forschung</vt:lpstr>
      <vt:lpstr>Pinnwand</vt:lpstr>
      <vt:lpstr>Allgemeines</vt:lpstr>
      <vt:lpstr>Lessons Learned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50+    Buchhäusl Katrin  Lechl Bernhard Palkovits Dominik  Völgyes Gabor</dc:title>
  <dc:creator>Bernhard Lechl</dc:creator>
  <cp:lastModifiedBy>Bernhard Lechl</cp:lastModifiedBy>
  <cp:revision>14</cp:revision>
  <dcterms:created xsi:type="dcterms:W3CDTF">2015-01-27T10:43:03Z</dcterms:created>
  <dcterms:modified xsi:type="dcterms:W3CDTF">2015-01-28T11:04:19Z</dcterms:modified>
</cp:coreProperties>
</file>