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ußform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2994728"/>
            <a:ext cx="9144000" cy="1927225"/>
          </a:xfrm>
        </p:spPr>
        <p:txBody>
          <a:bodyPr/>
          <a:lstStyle/>
          <a:p>
            <a:pPr algn="ctr"/>
            <a:r>
              <a:rPr lang="de-DE" dirty="0" smtClean="0"/>
              <a:t>50+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>
                <a:latin typeface="Arial"/>
                <a:cs typeface="Arial"/>
              </a:rPr>
              <a:t>Buchhäusl Katrin</a:t>
            </a:r>
            <a:br>
              <a:rPr lang="de-DE" sz="2400" dirty="0" smtClean="0">
                <a:latin typeface="Arial"/>
                <a:cs typeface="Arial"/>
              </a:rPr>
            </a:br>
            <a:r>
              <a:rPr lang="de-DE" sz="2400" dirty="0" smtClean="0">
                <a:latin typeface="Arial"/>
                <a:cs typeface="Arial"/>
              </a:rPr>
              <a:t> Lechl Bernhard</a:t>
            </a:r>
            <a:br>
              <a:rPr lang="de-DE" sz="2400" dirty="0" smtClean="0">
                <a:latin typeface="Arial"/>
                <a:cs typeface="Arial"/>
              </a:rPr>
            </a:br>
            <a:r>
              <a:rPr lang="de-DE" sz="2400" dirty="0" err="1" smtClean="0">
                <a:latin typeface="Arial"/>
                <a:cs typeface="Arial"/>
              </a:rPr>
              <a:t>Palkovits</a:t>
            </a:r>
            <a:r>
              <a:rPr lang="de-DE" sz="2400" dirty="0" smtClean="0">
                <a:latin typeface="Arial"/>
                <a:cs typeface="Arial"/>
              </a:rPr>
              <a:t> Dominik</a:t>
            </a:r>
            <a:br>
              <a:rPr lang="de-DE" sz="2400" dirty="0" smtClean="0">
                <a:latin typeface="Arial"/>
                <a:cs typeface="Arial"/>
              </a:rPr>
            </a:br>
            <a:r>
              <a:rPr lang="de-DE" sz="2400" dirty="0" smtClean="0">
                <a:latin typeface="Arial"/>
                <a:cs typeface="Arial"/>
              </a:rPr>
              <a:t> </a:t>
            </a:r>
            <a:r>
              <a:rPr lang="de-DE" sz="2400" dirty="0" err="1" smtClean="0">
                <a:latin typeface="Arial"/>
                <a:cs typeface="Arial"/>
              </a:rPr>
              <a:t>Völgyes</a:t>
            </a:r>
            <a:r>
              <a:rPr lang="de-DE" sz="2400" dirty="0" smtClean="0">
                <a:latin typeface="Arial"/>
                <a:cs typeface="Arial"/>
              </a:rPr>
              <a:t> Gabor</a:t>
            </a:r>
            <a:endParaRPr lang="de-DE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860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Üzenőfal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felhasználók az </a:t>
            </a:r>
            <a:r>
              <a:rPr lang="hu-HU" dirty="0" err="1" smtClean="0"/>
              <a:t>üzenőfalukra</a:t>
            </a:r>
            <a:r>
              <a:rPr lang="hu-HU" dirty="0" smtClean="0"/>
              <a:t> tudnak bejegyzéseket posztolni és ezeket le is tudják törölni </a:t>
            </a:r>
          </a:p>
          <a:p>
            <a:r>
              <a:rPr lang="hu-HU" dirty="0" smtClean="0"/>
              <a:t>Ugyanezt meg tudják tenni a felhasználók barátai is </a:t>
            </a:r>
          </a:p>
          <a:p>
            <a:r>
              <a:rPr lang="hu-HU" dirty="0" smtClean="0"/>
              <a:t>Az egyes posztok fejlécében a szerző nevét és a poszt időpontját is lehet látni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277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Általánosságban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9775" y="3068877"/>
            <a:ext cx="7662864" cy="3267169"/>
          </a:xfrm>
        </p:spPr>
        <p:txBody>
          <a:bodyPr/>
          <a:lstStyle/>
          <a:p>
            <a:r>
              <a:rPr lang="de-DE" dirty="0" smtClean="0"/>
              <a:t>4344 </a:t>
            </a:r>
            <a:r>
              <a:rPr lang="hu-HU" dirty="0" smtClean="0"/>
              <a:t>sor kód a </a:t>
            </a:r>
            <a:r>
              <a:rPr lang="hu-HU" dirty="0" err="1" smtClean="0"/>
              <a:t>Class</a:t>
            </a:r>
            <a:r>
              <a:rPr lang="hu-HU" dirty="0" smtClean="0"/>
              <a:t> fájlokban</a:t>
            </a:r>
            <a:r>
              <a:rPr lang="de-DE" dirty="0" smtClean="0"/>
              <a:t>/Servlet</a:t>
            </a:r>
            <a:r>
              <a:rPr lang="hu-HU" dirty="0" err="1" smtClean="0"/>
              <a:t>ek-ben</a:t>
            </a:r>
            <a:endParaRPr lang="de-DE" dirty="0" smtClean="0"/>
          </a:p>
          <a:p>
            <a:r>
              <a:rPr lang="de-DE" dirty="0" smtClean="0"/>
              <a:t>+ 2286 </a:t>
            </a:r>
            <a:r>
              <a:rPr lang="hu-HU" dirty="0" smtClean="0"/>
              <a:t>sor kód a </a:t>
            </a:r>
            <a:r>
              <a:rPr lang="de-DE" dirty="0" smtClean="0"/>
              <a:t>JSP</a:t>
            </a:r>
            <a:r>
              <a:rPr lang="hu-HU" dirty="0" err="1" smtClean="0"/>
              <a:t>-kben</a:t>
            </a:r>
            <a:endParaRPr lang="de-DE" dirty="0" smtClean="0"/>
          </a:p>
          <a:p>
            <a:r>
              <a:rPr lang="de-DE" dirty="0"/>
              <a:t>3 </a:t>
            </a:r>
            <a:r>
              <a:rPr lang="hu-HU" dirty="0" smtClean="0"/>
              <a:t>csomag (</a:t>
            </a:r>
            <a:r>
              <a:rPr lang="hu-HU" dirty="0" err="1" smtClean="0"/>
              <a:t>package</a:t>
            </a:r>
            <a:r>
              <a:rPr lang="hu-HU" dirty="0" smtClean="0"/>
              <a:t>)</a:t>
            </a:r>
            <a:r>
              <a:rPr lang="de-DE" dirty="0" smtClean="0"/>
              <a:t>: </a:t>
            </a:r>
            <a:r>
              <a:rPr lang="de-DE" dirty="0"/>
              <a:t>Data (</a:t>
            </a:r>
            <a:r>
              <a:rPr lang="de-DE" dirty="0" err="1"/>
              <a:t>Serialisierungen</a:t>
            </a:r>
            <a:r>
              <a:rPr lang="de-DE" dirty="0"/>
              <a:t>), Management (</a:t>
            </a:r>
            <a:r>
              <a:rPr lang="de-DE" dirty="0" smtClean="0"/>
              <a:t>Klassen</a:t>
            </a:r>
            <a:r>
              <a:rPr lang="hu-HU" dirty="0" smtClean="0"/>
              <a:t>=</a:t>
            </a:r>
            <a:r>
              <a:rPr lang="hu-HU" dirty="0" err="1" smtClean="0"/>
              <a:t>Classes</a:t>
            </a:r>
            <a:r>
              <a:rPr lang="de-DE" dirty="0" smtClean="0"/>
              <a:t>,Servlets</a:t>
            </a:r>
            <a:r>
              <a:rPr lang="de-DE" dirty="0"/>
              <a:t>), Personen </a:t>
            </a:r>
            <a:r>
              <a:rPr lang="de-DE" dirty="0" smtClean="0"/>
              <a:t>(</a:t>
            </a:r>
            <a:r>
              <a:rPr lang="hu-HU" dirty="0" smtClean="0"/>
              <a:t>az egyes személyek osztályai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12 .JSP </a:t>
            </a:r>
            <a:r>
              <a:rPr lang="hu-HU" dirty="0" smtClean="0"/>
              <a:t>fájl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80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Mit tanultunk…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9775" y="2067034"/>
            <a:ext cx="7662864" cy="43437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Servletek</a:t>
            </a:r>
            <a:r>
              <a:rPr lang="hu-HU" dirty="0" smtClean="0"/>
              <a:t> és a </a:t>
            </a:r>
            <a:r>
              <a:rPr lang="hu-HU" dirty="0" err="1" smtClean="0"/>
              <a:t>JSP-k</a:t>
            </a:r>
            <a:r>
              <a:rPr lang="hu-HU" dirty="0" smtClean="0"/>
              <a:t> működése</a:t>
            </a:r>
            <a:endParaRPr lang="de-DE" dirty="0"/>
          </a:p>
          <a:p>
            <a:r>
              <a:rPr lang="hu-HU" dirty="0"/>
              <a:t>Az </a:t>
            </a:r>
            <a:r>
              <a:rPr lang="hu-HU" dirty="0" err="1"/>
              <a:t>architekturális</a:t>
            </a:r>
            <a:r>
              <a:rPr lang="hu-HU" dirty="0"/>
              <a:t> </a:t>
            </a:r>
            <a:r>
              <a:rPr lang="hu-HU" dirty="0" smtClean="0"/>
              <a:t>lehetőségek </a:t>
            </a:r>
            <a:r>
              <a:rPr lang="hu-HU" dirty="0" err="1" smtClean="0"/>
              <a:t>feltérképzetése</a:t>
            </a:r>
            <a:r>
              <a:rPr lang="hu-HU" dirty="0" smtClean="0"/>
              <a:t> szükséges</a:t>
            </a:r>
          </a:p>
          <a:p>
            <a:endParaRPr lang="de-DE" dirty="0"/>
          </a:p>
          <a:p>
            <a:r>
              <a:rPr lang="hu-HU" dirty="0" smtClean="0"/>
              <a:t>Csak gyakorlaton keresztül érti meg az ember jól az elméletet</a:t>
            </a:r>
          </a:p>
          <a:p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hu-HU" dirty="0" smtClean="0"/>
              <a:t>gyakran akadályozta a fejlesztési tevékenységet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38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hu-HU" sz="3600" dirty="0" smtClean="0"/>
              <a:t>KÖSZÖNJÜK A FIGYELMET!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67533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Ötlet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mtClean="0"/>
              <a:t>A 50+ </a:t>
            </a:r>
            <a:r>
              <a:rPr lang="hu-HU" dirty="0" smtClean="0"/>
              <a:t>közösségi portál lehetőséget ad 50 év feletti embereknek arra, hogy új ismerősöket szerezzenek</a:t>
            </a:r>
          </a:p>
          <a:p>
            <a:endParaRPr lang="de-DE" dirty="0" smtClean="0"/>
          </a:p>
          <a:p>
            <a:r>
              <a:rPr lang="hu-HU" dirty="0" smtClean="0"/>
              <a:t>Minimál, intuitív dizájn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hu-HU" dirty="0" smtClean="0"/>
              <a:t>Különböző felhasználói csoportok: felhasználó, kutató, adminisztrátor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80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Kialakítás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Felhasználói </a:t>
            </a:r>
            <a:r>
              <a:rPr lang="hu-HU" dirty="0"/>
              <a:t>csoportok: felhasználó, kutató, adminisztrátor</a:t>
            </a:r>
            <a:endParaRPr lang="de-DE" dirty="0"/>
          </a:p>
          <a:p>
            <a:r>
              <a:rPr lang="hu-HU" dirty="0" smtClean="0"/>
              <a:t>Számos funkció:</a:t>
            </a:r>
            <a:endParaRPr lang="de-DE" dirty="0" smtClean="0"/>
          </a:p>
          <a:p>
            <a:pPr marL="349250" lvl="1" indent="0">
              <a:buNone/>
            </a:pPr>
            <a:r>
              <a:rPr lang="de-DE" dirty="0" smtClean="0"/>
              <a:t>	</a:t>
            </a:r>
            <a:r>
              <a:rPr lang="hu-HU" dirty="0" err="1" smtClean="0"/>
              <a:t>Üzenőfal</a:t>
            </a:r>
            <a:r>
              <a:rPr lang="de-DE" dirty="0" smtClean="0"/>
              <a:t>			</a:t>
            </a:r>
            <a:r>
              <a:rPr lang="hu-HU" dirty="0" smtClean="0"/>
              <a:t>Statisztikák</a:t>
            </a:r>
            <a:endParaRPr lang="de-DE" dirty="0" smtClean="0"/>
          </a:p>
          <a:p>
            <a:pPr marL="349250" lvl="1" indent="0">
              <a:buNone/>
            </a:pPr>
            <a:r>
              <a:rPr lang="de-DE" dirty="0" smtClean="0"/>
              <a:t>	</a:t>
            </a:r>
            <a:r>
              <a:rPr lang="hu-HU" dirty="0" smtClean="0"/>
              <a:t>Ismerősök</a:t>
            </a:r>
            <a:r>
              <a:rPr lang="de-DE" dirty="0" smtClean="0"/>
              <a:t>			</a:t>
            </a:r>
            <a:r>
              <a:rPr lang="hu-HU" dirty="0" smtClean="0"/>
              <a:t>Adminisztráció</a:t>
            </a:r>
            <a:endParaRPr lang="de-DE" dirty="0" smtClean="0"/>
          </a:p>
          <a:p>
            <a:pPr marL="349250" lvl="1" indent="0">
              <a:buNone/>
            </a:pPr>
            <a:r>
              <a:rPr lang="de-DE" dirty="0" smtClean="0"/>
              <a:t>	</a:t>
            </a:r>
            <a:r>
              <a:rPr lang="hu-HU" dirty="0" smtClean="0"/>
              <a:t>Üzenetek</a:t>
            </a:r>
            <a:r>
              <a:rPr lang="de-DE" dirty="0" smtClean="0"/>
              <a:t>			</a:t>
            </a:r>
            <a:r>
              <a:rPr lang="hu-HU" dirty="0" smtClean="0"/>
              <a:t>Keresés</a:t>
            </a:r>
            <a:endParaRPr lang="de-DE" dirty="0" smtClean="0"/>
          </a:p>
          <a:p>
            <a:pPr marL="349250" lvl="1" indent="0">
              <a:buNone/>
            </a:pPr>
            <a:r>
              <a:rPr lang="de-DE" dirty="0" smtClean="0"/>
              <a:t>	</a:t>
            </a:r>
            <a:r>
              <a:rPr lang="hu-HU" dirty="0" smtClean="0"/>
              <a:t>Csoportok</a:t>
            </a:r>
            <a:r>
              <a:rPr lang="de-DE" dirty="0" smtClean="0"/>
              <a:t>			Profil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568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Ismerősök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267169"/>
          </a:xfrm>
        </p:spPr>
        <p:txBody>
          <a:bodyPr>
            <a:normAutofit/>
          </a:bodyPr>
          <a:lstStyle/>
          <a:p>
            <a:r>
              <a:rPr lang="hu-HU" dirty="0" smtClean="0"/>
              <a:t>Lehetséges más felhasználókat hozzáadni ismerősként</a:t>
            </a:r>
          </a:p>
          <a:p>
            <a:r>
              <a:rPr lang="hu-HU" dirty="0"/>
              <a:t>S</a:t>
            </a:r>
            <a:r>
              <a:rPr lang="hu-HU" dirty="0" smtClean="0"/>
              <a:t>aját ismerősök megtekintése</a:t>
            </a:r>
            <a:endParaRPr lang="de-DE" dirty="0" smtClean="0"/>
          </a:p>
          <a:p>
            <a:r>
              <a:rPr lang="hu-HU" dirty="0" smtClean="0"/>
              <a:t>Azoknak a megtekintése, akik minket ismerősnek jelöltek</a:t>
            </a:r>
          </a:p>
          <a:p>
            <a:r>
              <a:rPr lang="hu-HU" dirty="0"/>
              <a:t>Azoknak a megtekintése, </a:t>
            </a:r>
            <a:r>
              <a:rPr lang="hu-HU" dirty="0" smtClean="0"/>
              <a:t>akiket mi jelöltünk ismerősnek</a:t>
            </a:r>
            <a:endParaRPr lang="hu-HU" dirty="0"/>
          </a:p>
          <a:p>
            <a:r>
              <a:rPr lang="hu-HU" dirty="0" smtClean="0"/>
              <a:t>A keresés funkció az ismerősök között is keres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1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Ismerősök </a:t>
            </a:r>
            <a:r>
              <a:rPr lang="hu-HU" dirty="0" err="1" smtClean="0"/>
              <a:t>üzenőfala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ismerősök </a:t>
            </a:r>
            <a:r>
              <a:rPr lang="hu-HU" dirty="0" err="1" smtClean="0"/>
              <a:t>üzenőfalára</a:t>
            </a:r>
            <a:r>
              <a:rPr lang="hu-HU" dirty="0" smtClean="0"/>
              <a:t> lehetséges posztolni</a:t>
            </a:r>
            <a:endParaRPr lang="de-AT" dirty="0"/>
          </a:p>
          <a:p>
            <a:r>
              <a:rPr lang="hu-HU" dirty="0" smtClean="0"/>
              <a:t>Ha az ember egy posztot bántónak talál vagy úgy gondolja, hogy az az 50+ szabályai ellen vét, akkor ezeket lehet jelenteni </a:t>
            </a:r>
          </a:p>
          <a:p>
            <a:r>
              <a:rPr lang="hu-HU" dirty="0" smtClean="0"/>
              <a:t>Az adminisztrátorok látják a jelentett posztokat és ki is tudják őket törölni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45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Személyek jelentések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267169"/>
          </a:xfrm>
        </p:spPr>
        <p:txBody>
          <a:bodyPr/>
          <a:lstStyle/>
          <a:p>
            <a:r>
              <a:rPr lang="hu-HU" dirty="0" smtClean="0"/>
              <a:t>Bárki jelenthet bármilyen személyt</a:t>
            </a:r>
            <a:endParaRPr lang="de-DE" dirty="0" smtClean="0"/>
          </a:p>
          <a:p>
            <a:r>
              <a:rPr lang="hu-HU" dirty="0" smtClean="0"/>
              <a:t>Mindenki egy adott személyt csak egyszer jelenthet </a:t>
            </a:r>
          </a:p>
          <a:p>
            <a:r>
              <a:rPr lang="hu-HU" dirty="0" smtClean="0"/>
              <a:t>Az adminisztrátor látja a jelentett személyeket</a:t>
            </a:r>
          </a:p>
          <a:p>
            <a:r>
              <a:rPr lang="hu-HU" dirty="0" smtClean="0"/>
              <a:t>Az adminisztrátor dönthet, hogy egy személyt határozott vagy határozatlan időre zár ki (</a:t>
            </a:r>
            <a:r>
              <a:rPr lang="hu-HU" dirty="0" err="1" smtClean="0"/>
              <a:t>bannol</a:t>
            </a:r>
            <a:r>
              <a:rPr lang="hu-HU" dirty="0" smtClean="0"/>
              <a:t>) a portálról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18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Csoportok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hu-HU" dirty="0" smtClean="0"/>
              <a:t>Csoportok létrehozása</a:t>
            </a:r>
            <a:endParaRPr lang="de-DE" dirty="0" smtClean="0"/>
          </a:p>
          <a:p>
            <a:r>
              <a:rPr lang="hu-HU" dirty="0" smtClean="0"/>
              <a:t>Saját csoportok megtekintése</a:t>
            </a:r>
            <a:endParaRPr lang="de-DE" dirty="0" smtClean="0"/>
          </a:p>
          <a:p>
            <a:r>
              <a:rPr lang="hu-HU" dirty="0"/>
              <a:t>C</a:t>
            </a:r>
            <a:r>
              <a:rPr lang="hu-HU" dirty="0" smtClean="0"/>
              <a:t>soport </a:t>
            </a:r>
            <a:r>
              <a:rPr lang="hu-HU" dirty="0" err="1" smtClean="0"/>
              <a:t>üzenőfalának</a:t>
            </a:r>
            <a:r>
              <a:rPr lang="hu-HU" dirty="0" smtClean="0"/>
              <a:t> használata</a:t>
            </a:r>
            <a:endParaRPr lang="de-DE" dirty="0" smtClean="0"/>
          </a:p>
          <a:p>
            <a:r>
              <a:rPr lang="hu-HU" dirty="0" smtClean="0"/>
              <a:t>Tagok hozzáadása a csoporthoz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21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Üzenetek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hu-HU" dirty="0" smtClean="0"/>
              <a:t>Üzenetek küldése az egyes felhasználóknak </a:t>
            </a:r>
          </a:p>
          <a:p>
            <a:r>
              <a:rPr lang="hu-HU" dirty="0" smtClean="0"/>
              <a:t>Kapott üzenetek megjelenítése és válaszolás</a:t>
            </a:r>
            <a:endParaRPr lang="de-DE" dirty="0" smtClean="0"/>
          </a:p>
          <a:p>
            <a:r>
              <a:rPr lang="hu-HU" dirty="0" smtClean="0"/>
              <a:t>Keresés eredményeként kapott felhasználóknak is tudunk üzenetet küldeni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62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Kutatás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hu-HU" dirty="0" smtClean="0"/>
              <a:t>Kizárólag kutató típusú felhasználóknak</a:t>
            </a:r>
            <a:endParaRPr lang="de-DE" dirty="0" smtClean="0"/>
          </a:p>
          <a:p>
            <a:r>
              <a:rPr lang="hu-HU" dirty="0" smtClean="0"/>
              <a:t>A posztok statisztikai megjelenítése havi gyakorisággal diagram segítségével </a:t>
            </a:r>
          </a:p>
          <a:p>
            <a:r>
              <a:rPr lang="hu-HU" dirty="0" smtClean="0"/>
              <a:t>Két felhasználó kapcsolódási fokának megállapítása </a:t>
            </a:r>
            <a:r>
              <a:rPr lang="de-DE" dirty="0" err="1" smtClean="0"/>
              <a:t>JGraphT</a:t>
            </a:r>
            <a:r>
              <a:rPr lang="hu-HU" dirty="0" smtClean="0"/>
              <a:t> segítségével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146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84</TotalTime>
  <Words>323</Words>
  <Application>Microsoft Office PowerPoint</Application>
  <PresentationFormat>Diavetítés a képernyőre (4:3 oldalarány)</PresentationFormat>
  <Paragraphs>67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Wingdings</vt:lpstr>
      <vt:lpstr>Genesis</vt:lpstr>
      <vt:lpstr>50+    Buchhäusl Katrin  Lechl Bernhard Palkovits Dominik  Völgyes Gabor</vt:lpstr>
      <vt:lpstr>Ötlet</vt:lpstr>
      <vt:lpstr>Kialakítás</vt:lpstr>
      <vt:lpstr>Ismerősök</vt:lpstr>
      <vt:lpstr>Ismerősök üzenőfala</vt:lpstr>
      <vt:lpstr>Személyek jelentések</vt:lpstr>
      <vt:lpstr>Csoportok</vt:lpstr>
      <vt:lpstr>Üzenetek</vt:lpstr>
      <vt:lpstr>Kutatás</vt:lpstr>
      <vt:lpstr>Üzenőfal</vt:lpstr>
      <vt:lpstr>Általánosságban</vt:lpstr>
      <vt:lpstr>Mit tanultunk…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50+    Buchhäusl Katrin  Lechl Bernhard Palkovits Dominik  Völgyes Gabor</dc:title>
  <dc:creator>Bernhard Lechl</dc:creator>
  <cp:lastModifiedBy>lokator</cp:lastModifiedBy>
  <cp:revision>25</cp:revision>
  <dcterms:created xsi:type="dcterms:W3CDTF">2015-01-27T10:43:03Z</dcterms:created>
  <dcterms:modified xsi:type="dcterms:W3CDTF">2016-11-02T08:02:52Z</dcterms:modified>
</cp:coreProperties>
</file>