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68192"/>
            <a:ext cx="10572000" cy="2952006"/>
          </a:xfrm>
        </p:spPr>
        <p:txBody>
          <a:bodyPr/>
          <a:lstStyle/>
          <a:p>
            <a:r>
              <a:rPr lang="hu-HU" dirty="0" smtClean="0"/>
              <a:t>Képfeldolgozás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566161"/>
          </a:xfrm>
        </p:spPr>
        <p:txBody>
          <a:bodyPr>
            <a:normAutofit/>
          </a:bodyPr>
          <a:lstStyle/>
          <a:p>
            <a:r>
              <a:rPr lang="hu-HU" dirty="0" smtClean="0"/>
              <a:t>Az ujjak felismerése avagy a </a:t>
            </a:r>
            <a:r>
              <a:rPr lang="hu-HU" dirty="0" err="1" smtClean="0"/>
              <a:t>kő-papír-olló</a:t>
            </a:r>
            <a:r>
              <a:rPr lang="hu-HU" dirty="0" smtClean="0"/>
              <a:t> </a:t>
            </a:r>
            <a:r>
              <a:rPr lang="hu-HU" dirty="0" smtClean="0"/>
              <a:t>probléma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8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Ujjak felismerése</a:t>
            </a:r>
          </a:p>
        </p:txBody>
      </p:sp>
      <p:pic>
        <p:nvPicPr>
          <p:cNvPr id="1026" name="Picture 2" descr="https://scontent-yyz1-1.xx.fbcdn.net/hphotos-xpa1/v/t35.0-12/12921993_1063443753717972_382830615_o.png?oh=bb429ab7c89a9f73c044d2b0dd16f290&amp;oe=56FDBF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47" y="3582015"/>
            <a:ext cx="3128538" cy="16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yyz1-1.xx.fbcdn.net/hphotos-xpt1/v/t35.0-12/12915098_1063443913717956_1224829904_o.png?oh=733e22ed24c94085f0c2197c10fedaf7&amp;oe=56FDF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294" y="3582015"/>
            <a:ext cx="3118764" cy="16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-yyz1-1.xx.fbcdn.net/hphotos-xft1/v/t35.0-12/12903981_1063444120384602_129263820_o.png?oh=358208b849e6bebfd7ea1c8cecf1be8c&amp;oe=56FE12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593883"/>
            <a:ext cx="3128539" cy="16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2135" y="298789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KŐ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685469" y="298789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PAPÍR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9458566" y="298789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OLLÓ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26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 és pontosság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Átlagos futási idő: 0.78 sec (0.3 </a:t>
            </a:r>
            <a:r>
              <a:rPr lang="hu-HU" dirty="0" err="1" smtClean="0"/>
              <a:t>sec-től</a:t>
            </a:r>
            <a:r>
              <a:rPr lang="hu-HU" dirty="0" smtClean="0"/>
              <a:t> 1.2 sec-ig)</a:t>
            </a:r>
          </a:p>
          <a:p>
            <a:r>
              <a:rPr lang="hu-HU" dirty="0" smtClean="0"/>
              <a:t>24 * 0.78 sec </a:t>
            </a:r>
            <a:r>
              <a:rPr lang="hu-HU" dirty="0" smtClean="0">
                <a:sym typeface="Wingdings" panose="05000000000000000000" pitchFamily="2" charset="2"/>
              </a:rPr>
              <a:t></a:t>
            </a:r>
            <a:endParaRPr lang="hu-HU" dirty="0" smtClean="0"/>
          </a:p>
          <a:p>
            <a:r>
              <a:rPr lang="hu-HU" dirty="0" smtClean="0"/>
              <a:t>Pontosság: elütő háttérrel &amp; jó fényviszonnyal: </a:t>
            </a:r>
            <a:r>
              <a:rPr lang="hu-HU" dirty="0" smtClean="0"/>
              <a:t>70-80 </a:t>
            </a:r>
            <a:r>
              <a:rPr lang="hu-HU" dirty="0" smtClean="0"/>
              <a:t>%</a:t>
            </a:r>
          </a:p>
          <a:p>
            <a:r>
              <a:rPr lang="hu-HU" dirty="0" smtClean="0"/>
              <a:t>Pontosság: rosszabb fényviszonnyal: </a:t>
            </a:r>
            <a:r>
              <a:rPr lang="hu-HU" dirty="0" smtClean="0"/>
              <a:t>50-60 </a:t>
            </a:r>
            <a:r>
              <a:rPr lang="hu-HU" dirty="0" smtClean="0"/>
              <a:t>%</a:t>
            </a:r>
          </a:p>
          <a:p>
            <a:r>
              <a:rPr lang="hu-HU" dirty="0" smtClean="0"/>
              <a:t>Elég jó módszer &lt;-&gt; lassú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358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Próbáld ki te is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803" y="5678357"/>
            <a:ext cx="5762392" cy="675459"/>
          </a:xfrm>
        </p:spPr>
        <p:txBody>
          <a:bodyPr>
            <a:normAutofit/>
          </a:bodyPr>
          <a:lstStyle/>
          <a:p>
            <a:r>
              <a:rPr lang="hu-HU" sz="2400" dirty="0"/>
              <a:t>https://bitbucket.org/gaborvecsei/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60" y="2388088"/>
            <a:ext cx="2995278" cy="29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IKM6</a:t>
            </a:r>
            <a:r>
              <a:rPr lang="hu-HU" dirty="0" smtClean="0"/>
              <a:t> csapat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Csapattagok</a:t>
            </a:r>
            <a:r>
              <a:rPr lang="hu-HU" sz="2400" dirty="0" smtClean="0"/>
              <a:t>:</a:t>
            </a:r>
          </a:p>
          <a:p>
            <a:pPr lvl="1"/>
            <a:r>
              <a:rPr lang="hu-HU" sz="2000" dirty="0" smtClean="0"/>
              <a:t>Horváth Gergely</a:t>
            </a:r>
          </a:p>
          <a:p>
            <a:pPr lvl="1"/>
            <a:r>
              <a:rPr lang="hu-HU" sz="2000" dirty="0" smtClean="0"/>
              <a:t>Mihályi Balázs</a:t>
            </a:r>
          </a:p>
          <a:p>
            <a:pPr lvl="1"/>
            <a:r>
              <a:rPr lang="hu-HU" sz="2000" dirty="0" err="1" smtClean="0"/>
              <a:t>Münczberg</a:t>
            </a:r>
            <a:r>
              <a:rPr lang="hu-HU" sz="2000" dirty="0" smtClean="0"/>
              <a:t> Tamás</a:t>
            </a:r>
          </a:p>
          <a:p>
            <a:pPr lvl="1"/>
            <a:r>
              <a:rPr lang="hu-HU" sz="2000" dirty="0" smtClean="0"/>
              <a:t>Vecsei Gábor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0381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probléma leírása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 smtClean="0"/>
              <a:t>Alap kérdés: Hogy ismerjük fel egy ember bőrét?</a:t>
            </a:r>
          </a:p>
          <a:p>
            <a:pPr lvl="1"/>
            <a:r>
              <a:rPr lang="hu-HU" dirty="0" smtClean="0"/>
              <a:t>Hogyan a kezét?</a:t>
            </a:r>
          </a:p>
          <a:p>
            <a:pPr lvl="1"/>
            <a:r>
              <a:rPr lang="hu-HU" dirty="0" smtClean="0"/>
              <a:t>Hogyan a kéz ujjait?</a:t>
            </a:r>
          </a:p>
          <a:p>
            <a:pPr lvl="1"/>
            <a:r>
              <a:rPr lang="hu-HU" dirty="0" smtClean="0"/>
              <a:t>Mindezt úgy, hogy megszámolható legyen</a:t>
            </a:r>
          </a:p>
          <a:p>
            <a:pPr lvl="1"/>
            <a:r>
              <a:rPr lang="hu-HU" dirty="0" smtClean="0"/>
              <a:t>Milyen problémák állhatnak elő a kép feldolgozása során?</a:t>
            </a:r>
          </a:p>
        </p:txBody>
      </p:sp>
    </p:spTree>
    <p:extLst>
      <p:ext uri="{BB962C8B-B14F-4D97-AF65-F5344CB8AC3E}">
        <p14:creationId xmlns:p14="http://schemas.microsoft.com/office/powerpoint/2010/main" val="2681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bőr felismerése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b="1" dirty="0" err="1" smtClean="0"/>
              <a:t>YCbCr</a:t>
            </a:r>
            <a:r>
              <a:rPr lang="hu-HU" sz="2400" b="1" dirty="0" smtClean="0"/>
              <a:t> formátum</a:t>
            </a:r>
          </a:p>
          <a:p>
            <a:pPr lvl="1"/>
            <a:r>
              <a:rPr lang="hu-HU" dirty="0"/>
              <a:t>szín-mintavételezési </a:t>
            </a:r>
            <a:r>
              <a:rPr lang="hu-HU" dirty="0" smtClean="0"/>
              <a:t>eljárás</a:t>
            </a:r>
          </a:p>
          <a:p>
            <a:pPr lvl="1"/>
            <a:r>
              <a:rPr lang="hu-HU" dirty="0" smtClean="0"/>
              <a:t>Y – fényességérték</a:t>
            </a:r>
          </a:p>
          <a:p>
            <a:pPr lvl="1"/>
            <a:r>
              <a:rPr lang="hu-HU" dirty="0" err="1" smtClean="0"/>
              <a:t>Cb</a:t>
            </a:r>
            <a:r>
              <a:rPr lang="hu-HU" dirty="0" smtClean="0"/>
              <a:t>, </a:t>
            </a:r>
            <a:r>
              <a:rPr lang="hu-HU" dirty="0" err="1" smtClean="0"/>
              <a:t>Cr</a:t>
            </a:r>
            <a:r>
              <a:rPr lang="hu-HU" dirty="0" smtClean="0"/>
              <a:t> – színkülönbségi jelek</a:t>
            </a:r>
          </a:p>
          <a:p>
            <a:pPr lvl="1"/>
            <a:r>
              <a:rPr lang="hu-HU" dirty="0" err="1" smtClean="0"/>
              <a:t>Cb</a:t>
            </a:r>
            <a:r>
              <a:rPr lang="hu-HU" dirty="0" smtClean="0"/>
              <a:t> - </a:t>
            </a:r>
            <a:r>
              <a:rPr lang="hu-HU" dirty="0"/>
              <a:t>kék </a:t>
            </a:r>
            <a:r>
              <a:rPr lang="hu-HU" dirty="0" smtClean="0"/>
              <a:t>komponens </a:t>
            </a:r>
            <a:r>
              <a:rPr lang="hu-HU" dirty="0" smtClean="0"/>
              <a:t>eltérése egy referencia értéktől</a:t>
            </a:r>
          </a:p>
          <a:p>
            <a:pPr lvl="1"/>
            <a:r>
              <a:rPr lang="hu-HU" dirty="0" err="1" smtClean="0"/>
              <a:t>Cr</a:t>
            </a:r>
            <a:r>
              <a:rPr lang="hu-HU" dirty="0" smtClean="0"/>
              <a:t> - </a:t>
            </a:r>
            <a:r>
              <a:rPr lang="hu-HU" dirty="0"/>
              <a:t>vörös </a:t>
            </a:r>
            <a:r>
              <a:rPr lang="hu-HU" dirty="0" smtClean="0"/>
              <a:t>komponens eltérése </a:t>
            </a:r>
            <a:r>
              <a:rPr lang="hu-HU" dirty="0" smtClean="0"/>
              <a:t>egy referencia értéktől</a:t>
            </a:r>
          </a:p>
          <a:p>
            <a:pPr lvl="1"/>
            <a:r>
              <a:rPr lang="hu-HU" dirty="0" err="1"/>
              <a:t>Chai</a:t>
            </a:r>
            <a:r>
              <a:rPr lang="hu-HU" dirty="0"/>
              <a:t> and </a:t>
            </a:r>
            <a:r>
              <a:rPr lang="hu-HU" dirty="0" err="1" smtClean="0"/>
              <a:t>Ngan</a:t>
            </a:r>
            <a:r>
              <a:rPr lang="hu-HU" dirty="0" smtClean="0"/>
              <a:t>: </a:t>
            </a:r>
            <a:r>
              <a:rPr lang="en-US" dirty="0" smtClean="0"/>
              <a:t>77</a:t>
            </a:r>
            <a:r>
              <a:rPr lang="en-US" dirty="0"/>
              <a:t>≤</a:t>
            </a:r>
            <a:r>
              <a:rPr lang="en-US" i="1" dirty="0"/>
              <a:t>Cb</a:t>
            </a:r>
            <a:r>
              <a:rPr lang="en-US" dirty="0"/>
              <a:t>≤127 </a:t>
            </a:r>
            <a:r>
              <a:rPr lang="hu-HU" dirty="0" smtClean="0"/>
              <a:t>&amp; </a:t>
            </a:r>
            <a:r>
              <a:rPr lang="en-US" dirty="0" smtClean="0"/>
              <a:t>133</a:t>
            </a:r>
            <a:r>
              <a:rPr lang="en-US" dirty="0"/>
              <a:t>≤</a:t>
            </a:r>
            <a:r>
              <a:rPr lang="en-US" i="1" dirty="0"/>
              <a:t>Cr</a:t>
            </a:r>
            <a:r>
              <a:rPr lang="en-US" dirty="0"/>
              <a:t>≤173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23" y="2515221"/>
            <a:ext cx="4479233" cy="11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Bőrfelismerés példa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32" y="3340457"/>
            <a:ext cx="2586507" cy="1939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492" y="2145707"/>
            <a:ext cx="5303302" cy="43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 feldolgozása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02" y="1848800"/>
            <a:ext cx="10554574" cy="3636511"/>
          </a:xfrm>
        </p:spPr>
        <p:txBody>
          <a:bodyPr>
            <a:normAutofit/>
          </a:bodyPr>
          <a:lstStyle/>
          <a:p>
            <a:r>
              <a:rPr lang="hu-HU" sz="2400" b="1" dirty="0" smtClean="0"/>
              <a:t>Feldolgozási lépések</a:t>
            </a:r>
          </a:p>
          <a:p>
            <a:pPr lvl="1"/>
            <a:r>
              <a:rPr lang="hu-HU" sz="1800" dirty="0" err="1" smtClean="0"/>
              <a:t>Binary</a:t>
            </a:r>
            <a:r>
              <a:rPr lang="hu-HU" sz="1800" dirty="0" smtClean="0"/>
              <a:t> image mátrix</a:t>
            </a:r>
          </a:p>
          <a:p>
            <a:pPr lvl="1"/>
            <a:r>
              <a:rPr lang="hu-HU" sz="1800" dirty="0" smtClean="0"/>
              <a:t>Kis helyek kitöltése</a:t>
            </a:r>
          </a:p>
          <a:p>
            <a:pPr lvl="1"/>
            <a:r>
              <a:rPr lang="hu-HU" sz="1800" dirty="0" smtClean="0"/>
              <a:t>Elszeparált területek kiiktatása</a:t>
            </a:r>
          </a:p>
          <a:p>
            <a:pPr lvl="1"/>
            <a:endParaRPr lang="hu-HU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5" y="4519406"/>
            <a:ext cx="3019192" cy="1931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340" y="4519407"/>
            <a:ext cx="3020862" cy="1931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390" y="3477296"/>
            <a:ext cx="4650460" cy="29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Ujjak felismerése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 smtClean="0"/>
              <a:t>A kiemelés</a:t>
            </a:r>
            <a:endParaRPr lang="hu-HU" sz="1800" dirty="0" smtClean="0"/>
          </a:p>
          <a:p>
            <a:pPr lvl="1"/>
            <a:r>
              <a:rPr lang="hu-HU" sz="1800" dirty="0" err="1" smtClean="0"/>
              <a:t>Erode</a:t>
            </a:r>
            <a:r>
              <a:rPr lang="hu-HU" sz="1800" dirty="0" smtClean="0"/>
              <a:t> – Ujjak nem kellenek</a:t>
            </a:r>
          </a:p>
          <a:p>
            <a:pPr lvl="1"/>
            <a:r>
              <a:rPr lang="hu-HU" sz="1800" dirty="0" err="1" smtClean="0"/>
              <a:t>Dilate</a:t>
            </a:r>
            <a:r>
              <a:rPr lang="hu-HU" sz="1800" dirty="0" smtClean="0"/>
              <a:t> – Tenyér visszaállítása</a:t>
            </a:r>
          </a:p>
          <a:p>
            <a:pPr lvl="1"/>
            <a:r>
              <a:rPr lang="hu-HU" sz="1800" dirty="0" err="1" smtClean="0"/>
              <a:t>Subtract</a:t>
            </a:r>
            <a:r>
              <a:rPr lang="hu-HU" sz="1800" dirty="0" smtClean="0"/>
              <a:t> – csak az ujjak</a:t>
            </a:r>
          </a:p>
          <a:p>
            <a:pPr lvl="1"/>
            <a:r>
              <a:rPr lang="hu-HU" sz="1800" dirty="0" smtClean="0"/>
              <a:t>Maradványok eltüntetése</a:t>
            </a:r>
          </a:p>
          <a:p>
            <a:pPr lvl="1"/>
            <a:endParaRPr lang="hu-HU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20" y="2220495"/>
            <a:ext cx="2324436" cy="1487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912" y="2222287"/>
            <a:ext cx="2327789" cy="1485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574" y="4183955"/>
            <a:ext cx="3216432" cy="20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7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Ujjak felismerése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23" y="2742918"/>
            <a:ext cx="7067952" cy="37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Ujjak felismerése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„Megvannak a képen az ujjak” -&gt; egybefüggő területek</a:t>
            </a:r>
          </a:p>
          <a:p>
            <a:r>
              <a:rPr lang="hu-HU" dirty="0" smtClean="0"/>
              <a:t>Területüket lehet vizsgálni</a:t>
            </a:r>
          </a:p>
          <a:p>
            <a:r>
              <a:rPr lang="hu-HU" i="1" dirty="0" err="1" smtClean="0">
                <a:latin typeface="Calibri Light" panose="020F0302020204030204" pitchFamily="34" charset="0"/>
              </a:rPr>
              <a:t>st</a:t>
            </a:r>
            <a:r>
              <a:rPr lang="hu-HU" i="1" dirty="0" smtClean="0">
                <a:latin typeface="Calibri Light" panose="020F0302020204030204" pitchFamily="34" charset="0"/>
              </a:rPr>
              <a:t> </a:t>
            </a:r>
            <a:r>
              <a:rPr lang="hu-HU" i="1" dirty="0">
                <a:latin typeface="Calibri Light" panose="020F0302020204030204" pitchFamily="34" charset="0"/>
              </a:rPr>
              <a:t>= </a:t>
            </a:r>
            <a:r>
              <a:rPr lang="hu-HU" i="1" dirty="0" err="1">
                <a:latin typeface="Calibri Light" panose="020F0302020204030204" pitchFamily="34" charset="0"/>
              </a:rPr>
              <a:t>regionprops</a:t>
            </a:r>
            <a:r>
              <a:rPr lang="hu-HU" i="1" dirty="0">
                <a:latin typeface="Calibri Light" panose="020F0302020204030204" pitchFamily="34" charset="0"/>
              </a:rPr>
              <a:t>(BW, '</a:t>
            </a:r>
            <a:r>
              <a:rPr lang="hu-HU" i="1" dirty="0" err="1">
                <a:latin typeface="Calibri Light" panose="020F0302020204030204" pitchFamily="34" charset="0"/>
              </a:rPr>
              <a:t>All</a:t>
            </a:r>
            <a:r>
              <a:rPr lang="hu-HU" i="1" dirty="0" smtClean="0">
                <a:latin typeface="Calibri Light" panose="020F0302020204030204" pitchFamily="34" charset="0"/>
              </a:rPr>
              <a:t>');</a:t>
            </a:r>
          </a:p>
          <a:p>
            <a:r>
              <a:rPr lang="hu-HU" i="1" dirty="0" smtClean="0"/>
              <a:t>Kő – Papír – Olló detektálása ujjak alapján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4670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272</TotalTime>
  <Words>225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Century Gothic</vt:lpstr>
      <vt:lpstr>Wingdings</vt:lpstr>
      <vt:lpstr>Wingdings 2</vt:lpstr>
      <vt:lpstr>Quotable</vt:lpstr>
      <vt:lpstr>Képfeldolgozás</vt:lpstr>
      <vt:lpstr>IKM6 csapat</vt:lpstr>
      <vt:lpstr>A probléma leírása</vt:lpstr>
      <vt:lpstr>A bőr felismerése</vt:lpstr>
      <vt:lpstr>Bőrfelismerés példa</vt:lpstr>
      <vt:lpstr>Kép feldolgozása</vt:lpstr>
      <vt:lpstr>Ujjak felismerése</vt:lpstr>
      <vt:lpstr>Ujjak felismerése</vt:lpstr>
      <vt:lpstr>Ujjak felismerése</vt:lpstr>
      <vt:lpstr>Ujjak felismerése</vt:lpstr>
      <vt:lpstr>Idő és pontosság</vt:lpstr>
      <vt:lpstr>Próbáld ki te 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Gabe Gabe</dc:creator>
  <cp:lastModifiedBy>Gabe Gabe</cp:lastModifiedBy>
  <cp:revision>31</cp:revision>
  <dcterms:created xsi:type="dcterms:W3CDTF">2016-03-30T14:04:19Z</dcterms:created>
  <dcterms:modified xsi:type="dcterms:W3CDTF">2016-04-04T07:52:40Z</dcterms:modified>
</cp:coreProperties>
</file>