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A12E-A6EF-45D3-A7C9-FBC925AF6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EFD61-BC78-4CA6-9BA3-9AB233981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25DAD-9F84-45B1-833B-4F2CFA73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E542-38AC-4B38-B23D-62C50500E4E7}" type="datetimeFigureOut">
              <a:rPr lang="es-PE" smtClean="0"/>
              <a:t>17/09/2018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E6FFE-A26D-40B3-8A9B-EB9C555D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4B745-7AD4-4F75-8574-813DC82B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6B95-D11F-4707-A80D-450E26CCDC8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192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774C-F975-4114-8A0C-76E1BA7A6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9CA56-5AE4-4560-86AE-37C39A8B5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58D5C-686C-4E1D-9385-B74E0BEA5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E542-38AC-4B38-B23D-62C50500E4E7}" type="datetimeFigureOut">
              <a:rPr lang="es-PE" smtClean="0"/>
              <a:t>17/09/2018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0475B-5F25-4A38-A00B-4996A517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BAF4D-CC5A-4F6C-A8FB-9954ED69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6B95-D11F-4707-A80D-450E26CCDC8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758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F0516E-5B70-4141-B561-2A3068E24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20E4D-CBEB-4259-9A41-81976E023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821BE-65B7-46DF-A263-02E0CA16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E542-38AC-4B38-B23D-62C50500E4E7}" type="datetimeFigureOut">
              <a:rPr lang="es-PE" smtClean="0"/>
              <a:t>17/09/2018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8FE33-D84E-454D-A7F5-307D834C1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85861-D220-4FC0-A2CD-E471397B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6B95-D11F-4707-A80D-450E26CCDC8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65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C1D6-4C6E-4177-877B-3BE2435E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922CD-747D-4391-B49A-F834A63DC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22B20-2701-4B65-9DDA-6486A932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E542-38AC-4B38-B23D-62C50500E4E7}" type="datetimeFigureOut">
              <a:rPr lang="es-PE" smtClean="0"/>
              <a:t>17/09/2018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3F439-9086-4C6A-924E-53C386A7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C683E-6518-49DF-9FA6-DEC564DF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6B95-D11F-4707-A80D-450E26CCDC8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447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4CFB-B7F9-4ED4-A35D-DAE0D5BD8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34AF6-3955-401D-9F4A-2B63D38A0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72ED0-279A-498E-A54C-ED6FC2F4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E542-38AC-4B38-B23D-62C50500E4E7}" type="datetimeFigureOut">
              <a:rPr lang="es-PE" smtClean="0"/>
              <a:t>17/09/2018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ADFEF-79A7-40B8-9294-27369478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AEAA6-8D7C-4441-82E7-45A4C280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6B95-D11F-4707-A80D-450E26CCDC8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476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8696-A519-4E29-8E03-BC11AABE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21962-44B1-4C95-A710-07E2B15A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D91FE-CD27-424C-B07B-17E517604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47245-4272-4ABB-B7C4-B72EF355B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E542-38AC-4B38-B23D-62C50500E4E7}" type="datetimeFigureOut">
              <a:rPr lang="es-PE" smtClean="0"/>
              <a:t>17/09/2018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12F34-54F7-4CB4-BC66-B98892A6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D5279-491D-4670-B6B1-78BA12A1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6B95-D11F-4707-A80D-450E26CCDC8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747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AF88F-777D-48B7-8506-C15077FBD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ADE63-2861-4CEB-AEDC-DD36FF524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3A28C-49D1-4040-842C-F44DACB97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0CB1B-A2BB-46F3-A73F-3F4F99FCC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73EB4-9D8B-41ED-AB96-3264EB155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F01CCB-1908-4E11-AF71-528BA238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E542-38AC-4B38-B23D-62C50500E4E7}" type="datetimeFigureOut">
              <a:rPr lang="es-PE" smtClean="0"/>
              <a:t>17/09/2018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6AE19-A2EC-4B97-B355-BF0A05807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192BC5-77F1-40E6-B84A-8E670978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6B95-D11F-4707-A80D-450E26CCDC8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252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29C4-F512-4DFA-B877-E8990137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17F2B-1A5E-4446-9C24-AE5539F9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E542-38AC-4B38-B23D-62C50500E4E7}" type="datetimeFigureOut">
              <a:rPr lang="es-PE" smtClean="0"/>
              <a:t>17/09/2018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F5B65-5B56-4AC5-8D98-5E93CEE1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889DA-B240-499D-A0DB-DF4B32D88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6B95-D11F-4707-A80D-450E26CCDC8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782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1B10F7-9AD1-4F70-8130-1552E174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E542-38AC-4B38-B23D-62C50500E4E7}" type="datetimeFigureOut">
              <a:rPr lang="es-PE" smtClean="0"/>
              <a:t>17/09/2018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75709-4A23-42E2-9C2D-CDDECB0A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B691C-5021-4997-BF46-B2E9122C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6B95-D11F-4707-A80D-450E26CCDC8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238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486E-52B6-499A-BE3C-0D30CCB5C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2F6EE-03DC-4B8E-91CB-514FAADC5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0012D-941A-476E-959D-74D64A2D6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1C897-D28C-4ADF-8FC9-D5B96CBF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E542-38AC-4B38-B23D-62C50500E4E7}" type="datetimeFigureOut">
              <a:rPr lang="es-PE" smtClean="0"/>
              <a:t>17/09/2018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F478E-A876-48FF-B9ED-ECBBFB1C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36076-4DF1-4BB7-83AC-A72CC4B5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6B95-D11F-4707-A80D-450E26CCDC8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734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E907-F9AA-4161-BC61-8DCAAE98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1FD86F-961F-42C0-A872-900907F53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21B5E-F771-4A14-AF51-ECE708259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2F075-5530-49B6-AF17-771EC35A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E542-38AC-4B38-B23D-62C50500E4E7}" type="datetimeFigureOut">
              <a:rPr lang="es-PE" smtClean="0"/>
              <a:t>17/09/2018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F5F05-DE34-43B6-80B3-72692C949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5E2BC-426A-4E4D-9564-BE247A3D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6B95-D11F-4707-A80D-450E26CCDC8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198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09C87F-CE58-4B5A-9200-0E3EA1DF8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3BD8E-6185-41E1-84C3-6F75E26E3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0263F-B702-426F-9DC2-1B74D4378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FE542-38AC-4B38-B23D-62C50500E4E7}" type="datetimeFigureOut">
              <a:rPr lang="es-PE" smtClean="0"/>
              <a:t>17/09/2018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24432-511C-4959-984F-5A6A0991A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6A078-40E1-42BA-96E0-C9F11C426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16B95-D11F-4707-A80D-450E26CCDC8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53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78D5-5EF1-49F3-ADAA-0ED76E8CD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/>
              <a:t>Citas médicas </a:t>
            </a:r>
            <a:endParaRPr lang="es-P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C355B-1E62-4E34-9D73-CC66096F4F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7878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249F-CAF6-4AEB-AC7A-EFF45228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Grabar locales al </a:t>
            </a:r>
            <a:r>
              <a:rPr lang="es-PE" dirty="0" err="1"/>
              <a:t>mart</a:t>
            </a:r>
            <a:endParaRPr lang="es-P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85DF4E-19AC-4E5A-9A19-BA1425F33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2570" y="1825625"/>
            <a:ext cx="38668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4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06FD-900E-476D-9F8E-C48D376A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Grabar médicos al </a:t>
            </a:r>
            <a:r>
              <a:rPr lang="es-PE" dirty="0" err="1"/>
              <a:t>Mart</a:t>
            </a:r>
            <a:endParaRPr lang="es-P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511A98-A3D2-4633-A0A0-9296B975B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2012" y="2367756"/>
            <a:ext cx="28479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13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5B27-CFAC-465E-AFAE-03262692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Grabar pacientes al </a:t>
            </a:r>
            <a:r>
              <a:rPr lang="es-PE" dirty="0" err="1"/>
              <a:t>mart</a:t>
            </a:r>
            <a:endParaRPr lang="es-P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3EF7B2-3A89-4E0C-9A3D-987BA19DC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9500" y="1825625"/>
            <a:ext cx="40730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76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1D04-6FF5-48DE-8F73-73ED1FC9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Grabar citas al </a:t>
            </a:r>
            <a:r>
              <a:rPr lang="es-PE" dirty="0" err="1"/>
              <a:t>mart</a:t>
            </a:r>
            <a:endParaRPr lang="es-P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CB2F6B-D6A7-4BA2-B7F6-6CC6265FC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1505" y="1825625"/>
            <a:ext cx="60089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5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43A0-EC71-4C67-811E-73E1B67C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Diagrama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53EAE9-4736-4336-ABF6-178A68417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714" y="1690688"/>
            <a:ext cx="9470473" cy="442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15D5-C91F-4678-B4B0-EAA3E1BD1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Grabar Especialidades al </a:t>
            </a:r>
            <a:r>
              <a:rPr lang="es-PE" dirty="0" err="1"/>
              <a:t>stage</a:t>
            </a:r>
            <a:endParaRPr lang="es-P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A15BB1-CB1E-4BBE-B05D-B0655A87B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7403" y="1825625"/>
            <a:ext cx="53771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1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6A7E-827E-44AA-BE45-9743A2ED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Grabar pacientes al </a:t>
            </a:r>
            <a:r>
              <a:rPr lang="es-PE" dirty="0" err="1"/>
              <a:t>stage</a:t>
            </a:r>
            <a:endParaRPr lang="es-P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0612EB-51E0-4232-975F-8F8ACE5F8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9462" y="1920081"/>
            <a:ext cx="55530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4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6A801-0419-4105-97B7-C6495619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Grabar locales al </a:t>
            </a:r>
            <a:r>
              <a:rPr lang="es-PE" dirty="0" err="1"/>
              <a:t>stage</a:t>
            </a:r>
            <a:endParaRPr lang="es-P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95622E-2906-447A-8C35-8A054A5E9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4762" y="2058194"/>
            <a:ext cx="45624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8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E7426-7BC8-4836-B3E8-8B7A57E9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Grabar médicos al </a:t>
            </a:r>
            <a:r>
              <a:rPr lang="es-PE" dirty="0" err="1"/>
              <a:t>stage</a:t>
            </a:r>
            <a:endParaRPr lang="es-P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912AB9-5B20-448E-A294-C4137C9B0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9526" y="1825625"/>
            <a:ext cx="46329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1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9473-DF43-4605-B704-6382D201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Grabar citas al </a:t>
            </a:r>
            <a:r>
              <a:rPr lang="es-PE" dirty="0" err="1"/>
              <a:t>stage</a:t>
            </a:r>
            <a:endParaRPr lang="es-P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788466-0C9E-4B87-9389-83B7A5FC0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199" y="1825625"/>
            <a:ext cx="93276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1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DD37A-3EA8-44A6-BFBF-A2BDE5028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Cargar pacientes al </a:t>
            </a:r>
            <a:r>
              <a:rPr lang="es-PE" dirty="0" err="1"/>
              <a:t>mart</a:t>
            </a:r>
            <a:endParaRPr lang="es-P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9FF049-4761-4A17-9834-6CF31054B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2412" y="1920081"/>
            <a:ext cx="40671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29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169E2-114D-4088-90BE-90029BECD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Grabar locales al </a:t>
            </a:r>
            <a:r>
              <a:rPr lang="es-PE" dirty="0" err="1"/>
              <a:t>mart</a:t>
            </a:r>
            <a:endParaRPr lang="es-P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D892A6-4EBB-44F9-9DFF-006FC0ED7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6488" y="1825625"/>
            <a:ext cx="39190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0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47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Citas médicas </vt:lpstr>
      <vt:lpstr>Diagrama</vt:lpstr>
      <vt:lpstr>Grabar Especialidades al stage</vt:lpstr>
      <vt:lpstr>Grabar pacientes al stage</vt:lpstr>
      <vt:lpstr>Grabar locales al stage</vt:lpstr>
      <vt:lpstr>Grabar médicos al stage</vt:lpstr>
      <vt:lpstr>Grabar citas al stage</vt:lpstr>
      <vt:lpstr>Cargar pacientes al mart</vt:lpstr>
      <vt:lpstr>Grabar locales al mart</vt:lpstr>
      <vt:lpstr>Grabar locales al mart</vt:lpstr>
      <vt:lpstr>Grabar médicos al Mart</vt:lpstr>
      <vt:lpstr>Grabar pacientes al mart</vt:lpstr>
      <vt:lpstr>Grabar citas al mart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benavente</dc:creator>
  <cp:lastModifiedBy>Gabriel benavente</cp:lastModifiedBy>
  <cp:revision>3</cp:revision>
  <dcterms:created xsi:type="dcterms:W3CDTF">2018-09-17T16:12:00Z</dcterms:created>
  <dcterms:modified xsi:type="dcterms:W3CDTF">2018-09-17T18:27:35Z</dcterms:modified>
</cp:coreProperties>
</file>