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65" r:id="rId3"/>
    <p:sldId id="264" r:id="rId4"/>
    <p:sldId id="284" r:id="rId5"/>
    <p:sldId id="278" r:id="rId6"/>
    <p:sldId id="290" r:id="rId7"/>
    <p:sldId id="288" r:id="rId8"/>
    <p:sldId id="289" r:id="rId9"/>
    <p:sldId id="258" r:id="rId10"/>
    <p:sldId id="285" r:id="rId11"/>
    <p:sldId id="286" r:id="rId12"/>
    <p:sldId id="287" r:id="rId13"/>
    <p:sldId id="279" r:id="rId14"/>
    <p:sldId id="291" r:id="rId15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7"/>
      <p:bold r:id="rId18"/>
      <p:italic r:id="rId19"/>
      <p:boldItalic r:id="rId20"/>
    </p:embeddedFont>
    <p:embeddedFont>
      <p:font typeface="Arvo" panose="020B0604020202020204" charset="0"/>
      <p:regular r:id="rId21"/>
      <p:bold r:id="rId22"/>
      <p:italic r:id="rId23"/>
      <p:boldItalic r:id="rId24"/>
    </p:embeddedFont>
    <p:embeddedFont>
      <p:font typeface="Roboto Condensed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06C94A-6281-4058-A3C8-BAC9DEB84C4A}">
  <a:tblStyle styleId="{E306C94A-6281-4058-A3C8-BAC9DEB84C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064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822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061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62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19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473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795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438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Sistema de control del inventario HWS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/>
              <a:t>Node.js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 smtClean="0"/>
              <a:t>Plataforma</a:t>
            </a:r>
            <a:r>
              <a:rPr lang="en-US" sz="2000" dirty="0" smtClean="0"/>
              <a:t> de </a:t>
            </a:r>
            <a:r>
              <a:rPr lang="en-US" sz="2000" dirty="0" err="1" smtClean="0"/>
              <a:t>desarrollo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el </a:t>
            </a:r>
            <a:r>
              <a:rPr lang="en-US" sz="2000" dirty="0" err="1" smtClean="0"/>
              <a:t>lado</a:t>
            </a:r>
            <a:r>
              <a:rPr lang="en-US" sz="2000" dirty="0" smtClean="0"/>
              <a:t> del </a:t>
            </a:r>
            <a:r>
              <a:rPr lang="en-US" sz="2000" dirty="0" err="1" smtClean="0"/>
              <a:t>servidor</a:t>
            </a:r>
            <a:endParaRPr sz="2000" b="1" dirty="0"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Marcador de contenido 4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35" y="807502"/>
            <a:ext cx="3954529" cy="24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 smtClean="0"/>
              <a:t>Herramientas</a:t>
            </a:r>
            <a:r>
              <a:rPr lang="en-US" sz="2000" dirty="0" smtClean="0"/>
              <a:t> de </a:t>
            </a:r>
            <a:r>
              <a:rPr lang="en-US" sz="2000" dirty="0" err="1" smtClean="0"/>
              <a:t>desarrollo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el </a:t>
            </a:r>
            <a:r>
              <a:rPr lang="en-US" sz="2000" dirty="0" err="1" smtClean="0"/>
              <a:t>lado</a:t>
            </a:r>
            <a:r>
              <a:rPr lang="en-US" sz="2000" dirty="0" smtClean="0"/>
              <a:t> del </a:t>
            </a:r>
            <a:r>
              <a:rPr lang="en-US" sz="2000" dirty="0" err="1" smtClean="0"/>
              <a:t>cliente</a:t>
            </a:r>
            <a:endParaRPr sz="2000" b="1" dirty="0"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6" name="Marcador de contenido 4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11142"/>
            <a:ext cx="3533288" cy="17666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78" y="1729057"/>
            <a:ext cx="3411356" cy="128687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653" y="368751"/>
            <a:ext cx="3966694" cy="15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0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/>
              <a:t>PM2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/>
              <a:t>Gestor de </a:t>
            </a:r>
            <a:r>
              <a:rPr lang="en-US" sz="2000" dirty="0" err="1" smtClean="0"/>
              <a:t>procesos</a:t>
            </a:r>
            <a:r>
              <a:rPr lang="en-US" sz="2000" dirty="0" smtClean="0"/>
              <a:t> para </a:t>
            </a:r>
            <a:r>
              <a:rPr lang="en-US" sz="2000" dirty="0" err="1" smtClean="0"/>
              <a:t>aplicaciones</a:t>
            </a:r>
            <a:r>
              <a:rPr lang="en-US" sz="2000" dirty="0" smtClean="0"/>
              <a:t> Node.js</a:t>
            </a:r>
            <a:endParaRPr sz="2000" b="1" dirty="0"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Marcador de contenido 4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829" y="1748322"/>
            <a:ext cx="5846342" cy="164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9800"/>
                </a:solidFill>
              </a:rPr>
              <a:t>GRACIAS!</a:t>
            </a:r>
            <a:endParaRPr sz="6000" dirty="0">
              <a:solidFill>
                <a:srgbClr val="FF9800"/>
              </a:solidFill>
            </a:endParaRP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5150" y="3524200"/>
            <a:ext cx="6593700" cy="10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Gabriel Alexis Salazar Ortiz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 smtClean="0"/>
              <a:t>@gabosoam</a:t>
            </a:r>
            <a:endParaRPr sz="2000" dirty="0"/>
          </a:p>
        </p:txBody>
      </p:sp>
      <p:grpSp>
        <p:nvGrpSpPr>
          <p:cNvPr id="505" name="Shape 505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8" name="Imagen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60" y="515620"/>
            <a:ext cx="3383280" cy="411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1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 general</a:t>
            </a:r>
            <a:endParaRPr dirty="0"/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s-ES" dirty="0" smtClean="0"/>
              <a:t>Mejorar </a:t>
            </a:r>
            <a:r>
              <a:rPr lang="es-ES" dirty="0"/>
              <a:t>el control de inventario HWS mediante herramientas de desarrollo de software para garantizar la eficiente circulación y almacenamiento de productos y el flujo de información </a:t>
            </a:r>
            <a:r>
              <a:rPr lang="es-ES" dirty="0" smtClean="0"/>
              <a:t>relacionado</a:t>
            </a:r>
            <a:endParaRPr dirty="0"/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04" name="Shape 304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Shape 305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Resultado de imagen para inventor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00" y="1757099"/>
            <a:ext cx="3429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Objetivos específicos</a:t>
            </a:r>
            <a:endParaRPr dirty="0"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-ES" dirty="0" smtClean="0"/>
              <a:t>Disminuir </a:t>
            </a:r>
            <a:r>
              <a:rPr lang="es-ES" dirty="0"/>
              <a:t>tiempos en el proceso de ingreso de </a:t>
            </a:r>
            <a:r>
              <a:rPr lang="es-ES" dirty="0" smtClean="0"/>
              <a:t>productos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-ES" dirty="0" smtClean="0"/>
              <a:t>Disminuir </a:t>
            </a:r>
            <a:r>
              <a:rPr lang="es-ES" dirty="0"/>
              <a:t>tiempos en la elaboración de actas de ingreso y de entrega</a:t>
            </a:r>
            <a:endParaRPr dirty="0"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88" name="Shape 28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Shape 28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Resultado de imagen para ahorro tiemp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355" y="1330224"/>
            <a:ext cx="3139603" cy="313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Objetivos específicos</a:t>
            </a:r>
            <a:endParaRPr dirty="0"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-ES" dirty="0" smtClean="0"/>
              <a:t>Automatizar </a:t>
            </a:r>
            <a:r>
              <a:rPr lang="es-ES" dirty="0"/>
              <a:t>la obtención de información de seguimientos del proceso de evolución de un producto en cada una de sus etapas: ingresos y entregas</a:t>
            </a:r>
            <a:endParaRPr dirty="0"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88" name="Shape 28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Shape 28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Resultado de imagen para trazabilid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078" y="1700360"/>
            <a:ext cx="482917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5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2020186" y="680194"/>
            <a:ext cx="5259231" cy="40943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2281687" y="856716"/>
            <a:ext cx="4819033" cy="307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87" y="856716"/>
            <a:ext cx="4819032" cy="30774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2020186" y="680194"/>
            <a:ext cx="5259231" cy="40943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2281687" y="856716"/>
            <a:ext cx="4819033" cy="307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87" y="856716"/>
            <a:ext cx="4819032" cy="30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2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2020186" y="680194"/>
            <a:ext cx="5259231" cy="40943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2281687" y="856716"/>
            <a:ext cx="4819033" cy="307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87" y="856716"/>
            <a:ext cx="4819032" cy="30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4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2020186" y="680194"/>
            <a:ext cx="5259231" cy="40943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2281687" y="856716"/>
            <a:ext cx="4819033" cy="307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87" y="856716"/>
            <a:ext cx="4819032" cy="30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4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/>
              <a:t>Maria DB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/>
              <a:t>Motor de base de </a:t>
            </a:r>
            <a:r>
              <a:rPr lang="en-US" sz="2000" dirty="0" err="1" smtClean="0"/>
              <a:t>datos</a:t>
            </a:r>
            <a:endParaRPr sz="2000" b="1" dirty="0"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Marcador de contenido 4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50" y="1095177"/>
            <a:ext cx="5846342" cy="18260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152</Words>
  <Application>Microsoft Office PowerPoint</Application>
  <PresentationFormat>Presentación en pantalla (16:9)</PresentationFormat>
  <Paragraphs>37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Roboto Condensed Light</vt:lpstr>
      <vt:lpstr>Arvo</vt:lpstr>
      <vt:lpstr>Arial</vt:lpstr>
      <vt:lpstr>Roboto Condensed</vt:lpstr>
      <vt:lpstr>Salerio template</vt:lpstr>
      <vt:lpstr>Sistema de control del inventario HWS</vt:lpstr>
      <vt:lpstr>Objetivo general</vt:lpstr>
      <vt:lpstr>Objetivos específicos</vt:lpstr>
      <vt:lpstr>Objetivos específicos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GRACIAS!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 del inventario HWS</dc:title>
  <cp:lastModifiedBy>Gabriel</cp:lastModifiedBy>
  <cp:revision>7</cp:revision>
  <dcterms:modified xsi:type="dcterms:W3CDTF">2018-03-30T02:35:47Z</dcterms:modified>
</cp:coreProperties>
</file>