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291130"/>
            <a:ext cx="6831673" cy="108623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Presentado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por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Gabriel Salazar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67" y="1055350"/>
            <a:ext cx="5714147" cy="2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Objetivo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general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>
                <a:latin typeface="Script MT Bold" panose="03040602040607080904" pitchFamily="66" charset="0"/>
              </a:rPr>
              <a:t>Desarrollar un sistema de control de inventario, mediante herramientas de desarrollo de software, para la automatización del proceso de entrada y salida de productos.</a:t>
            </a:r>
            <a:endParaRPr lang="en-US" sz="2400" dirty="0">
              <a:latin typeface="Script MT Bold" panose="030406020406070809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Objetivos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específicos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Script MT Bold" panose="03040602040607080904" pitchFamily="66" charset="0"/>
              </a:rPr>
              <a:t>Probar el sistema de control de inventario para garantizar el correcto funcionamiento</a:t>
            </a:r>
          </a:p>
          <a:p>
            <a:r>
              <a:rPr lang="en-US" sz="2400" dirty="0" err="1" smtClean="0">
                <a:latin typeface="Script MT Bold" panose="03040602040607080904" pitchFamily="66" charset="0"/>
              </a:rPr>
              <a:t>Implementar</a:t>
            </a:r>
            <a:r>
              <a:rPr lang="en-US" sz="2400" dirty="0" smtClean="0">
                <a:latin typeface="Script MT Bold" panose="03040602040607080904" pitchFamily="66" charset="0"/>
              </a:rPr>
              <a:t> el </a:t>
            </a:r>
            <a:r>
              <a:rPr lang="en-US" sz="2400" dirty="0" err="1" smtClean="0">
                <a:latin typeface="Script MT Bold" panose="03040602040607080904" pitchFamily="66" charset="0"/>
              </a:rPr>
              <a:t>sistema</a:t>
            </a:r>
            <a:r>
              <a:rPr lang="en-US" sz="2400" dirty="0" smtClean="0">
                <a:latin typeface="Script MT Bold" panose="03040602040607080904" pitchFamily="66" charset="0"/>
              </a:rPr>
              <a:t> de control de </a:t>
            </a:r>
            <a:r>
              <a:rPr lang="en-US" sz="2400" dirty="0" err="1" smtClean="0">
                <a:latin typeface="Script MT Bold" panose="03040602040607080904" pitchFamily="66" charset="0"/>
              </a:rPr>
              <a:t>inventario</a:t>
            </a:r>
            <a:r>
              <a:rPr lang="en-US" sz="2400" dirty="0">
                <a:latin typeface="Script MT Bold" panose="03040602040607080904" pitchFamily="66" charset="0"/>
              </a:rPr>
              <a:t>.</a:t>
            </a:r>
            <a:endParaRPr lang="en-US" sz="2400" dirty="0">
              <a:latin typeface="Script MT Bold" panose="030406020406070809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Herramientas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utilizadas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29" y="3163651"/>
            <a:ext cx="5846342" cy="1826097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Herramientas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utilizadas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29" y="2286000"/>
            <a:ext cx="5846342" cy="3581400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Herramientas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utilizadas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56" y="5091356"/>
            <a:ext cx="3533288" cy="176664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22" y="3536704"/>
            <a:ext cx="3411356" cy="12868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53" y="1739406"/>
            <a:ext cx="3966694" cy="1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Herramientas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utilizadas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29" y="3253272"/>
            <a:ext cx="5846342" cy="1646856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Herramientas</a:t>
            </a:r>
            <a:r>
              <a:rPr lang="en-US" dirty="0" smtClean="0">
                <a:solidFill>
                  <a:srgbClr val="21B092"/>
                </a:solidFill>
                <a:latin typeface="Script MT Bold" panose="03040602040607080904" pitchFamily="66" charset="0"/>
              </a:rPr>
              <a:t> </a:t>
            </a:r>
            <a:r>
              <a:rPr lang="en-US" dirty="0" err="1" smtClean="0">
                <a:solidFill>
                  <a:srgbClr val="21B092"/>
                </a:solidFill>
                <a:latin typeface="Script MT Bold" panose="03040602040607080904" pitchFamily="66" charset="0"/>
              </a:rPr>
              <a:t>utilizadas</a:t>
            </a:r>
            <a:endParaRPr lang="en-US" dirty="0">
              <a:solidFill>
                <a:srgbClr val="21B092"/>
              </a:solidFill>
              <a:latin typeface="Script MT Bold" panose="030406020406070809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72" y="3253272"/>
            <a:ext cx="1646856" cy="1646856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78" y="155175"/>
            <a:ext cx="1940639" cy="9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60</TotalTime>
  <Words>66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Franklin Gothic Book</vt:lpstr>
      <vt:lpstr>Script MT Bold</vt:lpstr>
      <vt:lpstr>Crop</vt:lpstr>
      <vt:lpstr>Presentación de PowerPoint</vt:lpstr>
      <vt:lpstr>Objetivo general</vt:lpstr>
      <vt:lpstr>Objetivos específicos</vt:lpstr>
      <vt:lpstr>Herramientas utilizadas</vt:lpstr>
      <vt:lpstr>Herramientas utilizadas</vt:lpstr>
      <vt:lpstr>Herramientas utilizadas</vt:lpstr>
      <vt:lpstr>Herramientas utilizadas</vt:lpstr>
      <vt:lpstr>Herramientas 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Gabo</dc:creator>
  <cp:lastModifiedBy>Gabo</cp:lastModifiedBy>
  <cp:revision>7</cp:revision>
  <dcterms:created xsi:type="dcterms:W3CDTF">2017-10-29T16:24:03Z</dcterms:created>
  <dcterms:modified xsi:type="dcterms:W3CDTF">2017-10-29T17:24:45Z</dcterms:modified>
</cp:coreProperties>
</file>