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d56f322e_4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d56f322e_4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TODO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	Expliquer les fonctionnalités en quelques mots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d56f322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d56f322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d56f322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d56f322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d56f322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d56f322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b="1"/>
              <a:t>Problèmes connus :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b="1"/>
              <a:t>Un trop gros fichier .pdf fait laguer le lecteur !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b="1"/>
              <a:t>Objectifs atteints :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b="1"/>
              <a:t>Oui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d56f322e_4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d56f322e_4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d56f322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d56f322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d56f322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d56f322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d56f322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d56f322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d56f3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d56f3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d56f322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d56f322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Razor: structure m-v-v-m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d56f322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d56f322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d56f322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d56f322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b="1"/>
              <a:t>TODO :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b="1"/>
              <a:t>expliquer les différentes tables de la BDD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56f322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56f322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fr" sz="1300" b="1">
                <a:latin typeface="Lato"/>
                <a:ea typeface="Lato"/>
                <a:cs typeface="Lato"/>
                <a:sym typeface="Lato"/>
              </a:rPr>
              <a:t>TODO : Expliquer les classes qui gèrent ce système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zy-conceptweb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dalis.com/troubleshooting-razor-pages-and-pagemodel-class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data/ef-mvc/?view=aspnetcore-2.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BricABrac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06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Feuillade Julien, Griesser Gabriel et Dubois Jérémy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29.04.2019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068" y="67236"/>
            <a:ext cx="3200397" cy="645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Bric A Brac - Autres fonctionnalités</a:t>
            </a:r>
            <a:endParaRPr sz="2400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TODO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PDF Reader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Contact page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175" y="2078875"/>
            <a:ext cx="5213749" cy="26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316200" y="4235100"/>
            <a:ext cx="25116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/>
              <a:t>Source: </a:t>
            </a:r>
            <a:r>
              <a:rPr lang="fr" sz="1000" u="sng">
                <a:solidFill>
                  <a:schemeClr val="hlink"/>
                </a:solidFill>
                <a:hlinkClick r:id="rId3"/>
              </a:rPr>
              <a:t>https://www.fuzy-conceptweb.fr/</a:t>
            </a:r>
            <a:r>
              <a:rPr lang="fr" sz="1000"/>
              <a:t> </a:t>
            </a:r>
            <a:endParaRPr sz="10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175" y="18538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Améliorations</a:t>
            </a:r>
            <a:endParaRPr sz="300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Système de gestion d’horaire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Système de chat avec des personnes connectés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Système d’intégration de la forge </a:t>
            </a:r>
            <a:r>
              <a:rPr lang="fr" sz="1800" i="1"/>
              <a:t>forge.ing.he-arc</a:t>
            </a:r>
            <a:endParaRPr sz="1800" i="1"/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Conclusion</a:t>
            </a:r>
            <a:endParaRPr sz="30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729450" y="1970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Problèmes connus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Objectifs atteints ?</a:t>
            </a:r>
            <a:endParaRPr sz="160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102389"/>
            <a:ext cx="9143999" cy="204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727650" y="2100900"/>
            <a:ext cx="76887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Questions / Remarques ?</a:t>
            </a:r>
            <a:endParaRPr sz="3600"/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Introduction</a:t>
            </a:r>
            <a:endParaRPr sz="300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1097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Explorer un module d’application du langage C# (unity, xamarin, WPF, …)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Framework ASP.net Core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Site web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Outils pour étudiants</a:t>
            </a:r>
            <a:endParaRPr sz="140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210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Sommaire</a:t>
            </a:r>
            <a:endParaRPr sz="30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887450"/>
            <a:ext cx="7688700" cy="28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Technologies et Modules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Bric A Brac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Grades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Autre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Démonstration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Améliorations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Conclusion</a:t>
            </a:r>
            <a:endParaRPr sz="16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Technologies et Modules</a:t>
            </a:r>
            <a:endParaRPr sz="30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ASP.net Core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MVC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MySQL</a:t>
            </a:r>
            <a:endParaRPr sz="18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110" name="Google Shape;110;p16" descr="Résultat de recherche d'images pour &quot;mysql logo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075" y="1714975"/>
            <a:ext cx="5169826" cy="26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Module - ASP.net Core</a:t>
            </a:r>
            <a:endParaRPr sz="30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Multiplateforme (linux, Mac, Windows)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Plus récent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Plus d’options à venir</a:t>
            </a:r>
            <a:endParaRPr sz="180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4641088" y="2433650"/>
            <a:ext cx="4443900" cy="2387400"/>
            <a:chOff x="4594788" y="2292175"/>
            <a:chExt cx="4443900" cy="2387400"/>
          </a:xfrm>
        </p:grpSpPr>
        <p:pic>
          <p:nvPicPr>
            <p:cNvPr id="119" name="Google Shape;11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35820" y="2292175"/>
              <a:ext cx="3361825" cy="20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4594788" y="4339975"/>
              <a:ext cx="4443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 i="1">
                  <a:latin typeface="Lato"/>
                  <a:ea typeface="Lato"/>
                  <a:cs typeface="Lato"/>
                  <a:sym typeface="Lato"/>
                </a:rPr>
                <a:t>Source: </a:t>
              </a:r>
              <a:r>
                <a:rPr lang="fr" sz="1000" i="1" u="sng">
                  <a:solidFill>
                    <a:schemeClr val="hlink"/>
                  </a:solidFill>
                  <a:latin typeface="Lato"/>
                  <a:ea typeface="Lato"/>
                  <a:cs typeface="Lato"/>
                  <a:sym typeface="Lato"/>
                  <a:hlinkClick r:id="rId4"/>
                </a:rPr>
                <a:t>https://ardalis.com/troubleshooting-razor-pages-and-pagemodel-classes</a:t>
              </a:r>
              <a:r>
                <a:rPr lang="fr" sz="1000" i="1"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000" i="1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Modules - MVC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ASP.net Core MVC</a:t>
            </a:r>
            <a:endParaRPr sz="18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Model connu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Autre solution: Razor</a:t>
            </a:r>
            <a:endParaRPr sz="18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Structure bidirectionnelle entre les vues et les models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Meilleure structure -&gt; plus simple à utiliser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Plus limité pour les applications avec vues lourdement chargées</a:t>
            </a:r>
            <a:endParaRPr sz="120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Technologies - Base de Données</a:t>
            </a:r>
            <a:endParaRPr sz="300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MySQL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Documentation et tutoriels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Connexion facilité avec Visual Studio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PowerShell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Entity Framework</a:t>
            </a:r>
            <a:endParaRPr sz="180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975" y="2476000"/>
            <a:ext cx="2769125" cy="16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- Base de Données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Migrations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Mode “versioning”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Add-Migration &lt;nom_version&gt;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Update-Database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Génération depuis les models grâce au framework Entity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Login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425" y="1853850"/>
            <a:ext cx="2081500" cy="2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Bric A Brac - Grades</a:t>
            </a:r>
            <a:endParaRPr sz="240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Système de note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Diviser par 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Module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Matières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Notes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Note normale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Note d’examen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Moyenne pondérée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Affichage à l'écran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BricABrac</vt:lpstr>
      <vt:lpstr>Introduction</vt:lpstr>
      <vt:lpstr>Sommaire</vt:lpstr>
      <vt:lpstr>Technologies et Modules</vt:lpstr>
      <vt:lpstr>Module - ASP.net Core</vt:lpstr>
      <vt:lpstr>Modules - MVC</vt:lpstr>
      <vt:lpstr>Technologies - Base de Données</vt:lpstr>
      <vt:lpstr>Technologies - Base de Données</vt:lpstr>
      <vt:lpstr>Bric A Brac - Grades</vt:lpstr>
      <vt:lpstr>Bric A Brac - Autres fonctionnalités</vt:lpstr>
      <vt:lpstr>Démonstration</vt:lpstr>
      <vt:lpstr>Améliorations</vt:lpstr>
      <vt:lpstr>Conclusion</vt:lpstr>
      <vt:lpstr>Questions / Remarques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BricABrac</dc:title>
  <cp:lastModifiedBy>Feuillade Julien</cp:lastModifiedBy>
  <cp:revision>1</cp:revision>
  <dcterms:modified xsi:type="dcterms:W3CDTF">2019-04-29T07:34:35Z</dcterms:modified>
</cp:coreProperties>
</file>