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2"/>
  </p:sldMasterIdLst>
  <p:sldIdLst>
    <p:sldId id="256" r:id="rId3"/>
    <p:sldId id="258" r:id="rId4"/>
    <p:sldId id="259" r:id="rId5"/>
    <p:sldId id="260" r:id="rId6"/>
    <p:sldId id="25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6" autoAdjust="0"/>
    <p:restoredTop sz="94660"/>
  </p:normalViewPr>
  <p:slideViewPr>
    <p:cSldViewPr snapToGrid="0">
      <p:cViewPr varScale="1">
        <p:scale>
          <a:sx n="68" d="100"/>
          <a:sy n="68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078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2355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9873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813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7924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7112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123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2393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6146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523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841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3850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260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896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62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692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117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739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FB33AD-2436-4082-A673-DA992A59D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H" sz="4800" dirty="0"/>
              <a:t>Projet de développement mobile</a:t>
            </a:r>
            <a:br>
              <a:rPr lang="fr-CH" sz="4800" dirty="0"/>
            </a:br>
            <a:r>
              <a:rPr lang="fr-CH" sz="4800" dirty="0" err="1"/>
              <a:t>RolePlay</a:t>
            </a:r>
            <a:endParaRPr lang="fr-CH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2C14B6-E253-464E-B1EA-4FD993CE6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dirty="0"/>
          </a:p>
          <a:p>
            <a:endParaRPr lang="fr-CH" dirty="0"/>
          </a:p>
          <a:p>
            <a:r>
              <a:rPr lang="fr-CH" dirty="0" err="1"/>
              <a:t>A.Bento</a:t>
            </a:r>
            <a:r>
              <a:rPr lang="fr-CH" dirty="0"/>
              <a:t> da Silva &amp; </a:t>
            </a:r>
            <a:r>
              <a:rPr lang="fr-CH" dirty="0" err="1"/>
              <a:t>G.Griesser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3690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5836"/>
          </a:xfrm>
        </p:spPr>
        <p:txBody>
          <a:bodyPr/>
          <a:lstStyle/>
          <a:p>
            <a:pPr algn="l"/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72BF4-97A8-4FF9-9406-29B2A8E4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508" y="1623042"/>
            <a:ext cx="10018713" cy="3124201"/>
          </a:xfrm>
        </p:spPr>
        <p:txBody>
          <a:bodyPr anchor="t" anchorCtr="0"/>
          <a:lstStyle/>
          <a:p>
            <a:r>
              <a:rPr lang="fr-CH" dirty="0"/>
              <a:t>Le projet est terminé et le cahier des charges est presque remplie</a:t>
            </a:r>
          </a:p>
          <a:p>
            <a:r>
              <a:rPr lang="fr-CH" dirty="0"/>
              <a:t>Le code est développé pour simplifier l’ajout de chapitre et pour implémenter de nouvelles fonctionnalités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26735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758" y="1229710"/>
            <a:ext cx="8637153" cy="3594538"/>
          </a:xfrm>
        </p:spPr>
        <p:txBody>
          <a:bodyPr>
            <a:normAutofit/>
          </a:bodyPr>
          <a:lstStyle/>
          <a:p>
            <a:r>
              <a:rPr lang="fr-CH" sz="6000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113728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5836"/>
          </a:xfrm>
        </p:spPr>
        <p:txBody>
          <a:bodyPr/>
          <a:lstStyle/>
          <a:p>
            <a:pPr algn="l"/>
            <a:r>
              <a:rPr lang="fr-CH" dirty="0"/>
              <a:t>Sommaire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49C4395-38C4-4B0C-8910-A8F7BF702D03}"/>
              </a:ext>
            </a:extLst>
          </p:cNvPr>
          <p:cNvSpPr txBox="1">
            <a:spLocks/>
          </p:cNvSpPr>
          <p:nvPr/>
        </p:nvSpPr>
        <p:spPr>
          <a:xfrm>
            <a:off x="2551109" y="1766206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CH"/>
              <a:t>Introduction</a:t>
            </a:r>
          </a:p>
          <a:p>
            <a:r>
              <a:rPr lang="fr-CH"/>
              <a:t>Conception</a:t>
            </a:r>
          </a:p>
          <a:p>
            <a:r>
              <a:rPr lang="fr-CH"/>
              <a:t>Planning</a:t>
            </a:r>
          </a:p>
          <a:p>
            <a:r>
              <a:rPr lang="fr-CH"/>
              <a:t>Réalisation</a:t>
            </a:r>
          </a:p>
          <a:p>
            <a:r>
              <a:rPr lang="fr-CH"/>
              <a:t>Démos</a:t>
            </a:r>
          </a:p>
          <a:p>
            <a:r>
              <a:rPr lang="fr-CH"/>
              <a:t>Conclusion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6419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5836"/>
          </a:xfrm>
        </p:spPr>
        <p:txBody>
          <a:bodyPr/>
          <a:lstStyle/>
          <a:p>
            <a:pPr algn="l"/>
            <a:r>
              <a:rPr lang="fr-CH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72BF4-97A8-4FF9-9406-29B2A8E4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508" y="1623042"/>
            <a:ext cx="10018713" cy="3124201"/>
          </a:xfrm>
        </p:spPr>
        <p:txBody>
          <a:bodyPr anchor="t" anchorCtr="0"/>
          <a:lstStyle/>
          <a:p>
            <a:r>
              <a:rPr lang="fr-CH" dirty="0"/>
              <a:t>Histoire interactive</a:t>
            </a:r>
          </a:p>
          <a:p>
            <a:r>
              <a:rPr lang="fr-CH" dirty="0"/>
              <a:t>Les choix de l’utilisateur définissent l’histoire</a:t>
            </a:r>
          </a:p>
          <a:p>
            <a:r>
              <a:rPr lang="fr-CH" dirty="0"/>
              <a:t>Combat et course</a:t>
            </a:r>
          </a:p>
          <a:p>
            <a:r>
              <a:rPr lang="fr-CH" dirty="0"/>
              <a:t>Bonus récupérable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9819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5836"/>
          </a:xfrm>
        </p:spPr>
        <p:txBody>
          <a:bodyPr/>
          <a:lstStyle/>
          <a:p>
            <a:pPr algn="l"/>
            <a:r>
              <a:rPr lang="fr-CH" dirty="0"/>
              <a:t>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72BF4-97A8-4FF9-9406-29B2A8E4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508" y="1623042"/>
            <a:ext cx="10018713" cy="3124201"/>
          </a:xfrm>
        </p:spPr>
        <p:txBody>
          <a:bodyPr anchor="t" anchorCtr="0"/>
          <a:lstStyle/>
          <a:p>
            <a:r>
              <a:rPr lang="fr-CH" dirty="0"/>
              <a:t>L’histoire est un arbre de nœuds</a:t>
            </a:r>
          </a:p>
          <a:p>
            <a:r>
              <a:rPr lang="fr-CH" dirty="0"/>
              <a:t>Chaque nœuds pointent sur les suivants</a:t>
            </a:r>
          </a:p>
          <a:p>
            <a:r>
              <a:rPr lang="fr-CH" dirty="0"/>
              <a:t>Les nœuds spéciaux déclenchent des actions</a:t>
            </a:r>
          </a:p>
          <a:p>
            <a:r>
              <a:rPr lang="fr-CH" dirty="0"/>
              <a:t>Les nœuds contiennent les bonus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7876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35">
            <a:extLst>
              <a:ext uri="{FF2B5EF4-FFF2-40B4-BE49-F238E27FC236}">
                <a16:creationId xmlns:a16="http://schemas.microsoft.com/office/drawing/2014/main" id="{D6BA167A-D3C3-4EE8-8B5E-13679208725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810CA83B-630E-45DB-ADCB-F026042851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7A57B554-6973-429A-818B-524C03DA479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89ED2DB2-F3BB-4B5E-84E6-CC259E394AF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93816493-5723-43CF-95A9-2CDEC9B11D7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A9964935-0316-4743-BD2E-35B86AF480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2B20A700-1547-48D5-AA6F-C1473539C7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68" name="Image 3">
            <a:extLst>
              <a:ext uri="{FF2B5EF4-FFF2-40B4-BE49-F238E27FC236}">
                <a16:creationId xmlns:a16="http://schemas.microsoft.com/office/drawing/2014/main" id="{18141A38-AC60-4E7E-8F00-FFAA45658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1882"/>
          <a:stretch/>
        </p:blipFill>
        <p:spPr>
          <a:xfrm>
            <a:off x="3967843" y="608014"/>
            <a:ext cx="7487555" cy="372843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A7F0D2B-BBB7-4CF6-824A-DFB52F78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690533"/>
            <a:ext cx="7413623" cy="7704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800" dirty="0" err="1"/>
              <a:t>Arbre</a:t>
            </a:r>
            <a:r>
              <a:rPr lang="en-US" sz="4800" dirty="0"/>
              <a:t> du </a:t>
            </a:r>
            <a:r>
              <a:rPr lang="en-US" sz="4800" dirty="0" err="1"/>
              <a:t>scénario</a:t>
            </a: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91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5836"/>
          </a:xfrm>
        </p:spPr>
        <p:txBody>
          <a:bodyPr/>
          <a:lstStyle/>
          <a:p>
            <a:pPr algn="l"/>
            <a:r>
              <a:rPr lang="fr-CH" dirty="0"/>
              <a:t>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72BF4-97A8-4FF9-9406-29B2A8E4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508" y="1623042"/>
            <a:ext cx="10018713" cy="3124201"/>
          </a:xfrm>
        </p:spPr>
        <p:txBody>
          <a:bodyPr anchor="t" anchorCtr="0"/>
          <a:lstStyle/>
          <a:p>
            <a:r>
              <a:rPr lang="fr-CH" dirty="0"/>
              <a:t>L’histoire est un arbre de nœuds</a:t>
            </a:r>
          </a:p>
          <a:p>
            <a:r>
              <a:rPr lang="fr-CH" dirty="0"/>
              <a:t>Chaque nœuds pointent sur les suivants</a:t>
            </a:r>
          </a:p>
          <a:p>
            <a:r>
              <a:rPr lang="fr-CH" dirty="0"/>
              <a:t>Les nœuds spéciaux déclenchent des actions</a:t>
            </a:r>
          </a:p>
          <a:p>
            <a:r>
              <a:rPr lang="fr-CH" dirty="0"/>
              <a:t>Les nœuds contiennent les bonus</a:t>
            </a:r>
          </a:p>
          <a:p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AF10768-8CD8-4EE8-98C2-8C9C124C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508" y="3971203"/>
            <a:ext cx="5690960" cy="77604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C8896F-D9DD-4F5E-B4CD-7B458002F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508" y="5158164"/>
            <a:ext cx="2917910" cy="77604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7EF9D6E-222B-4579-BB16-23E565DB9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399" y="5403285"/>
            <a:ext cx="1889433" cy="28579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AACB9B4-3BEE-49F9-B84B-98CF69073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38" y="3971203"/>
            <a:ext cx="2436766" cy="7760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BD348E5-9ADC-4CAB-861F-210D20AE68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5288" y="3971203"/>
            <a:ext cx="4345824" cy="77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8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5836"/>
          </a:xfrm>
        </p:spPr>
        <p:txBody>
          <a:bodyPr/>
          <a:lstStyle/>
          <a:p>
            <a:pPr algn="l"/>
            <a:r>
              <a:rPr lang="fr-CH" dirty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415317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5836"/>
          </a:xfrm>
        </p:spPr>
        <p:txBody>
          <a:bodyPr/>
          <a:lstStyle/>
          <a:p>
            <a:pPr algn="l"/>
            <a:r>
              <a:rPr lang="fr-CH" dirty="0"/>
              <a:t>Réalisation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72BF4-97A8-4FF9-9406-29B2A8E4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508" y="1623042"/>
            <a:ext cx="10018713" cy="3124201"/>
          </a:xfrm>
        </p:spPr>
        <p:txBody>
          <a:bodyPr anchor="t" anchorCtr="0"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983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663" y="1143001"/>
            <a:ext cx="2457067" cy="1111467"/>
          </a:xfrm>
        </p:spPr>
        <p:txBody>
          <a:bodyPr>
            <a:normAutofit fontScale="90000"/>
          </a:bodyPr>
          <a:lstStyle/>
          <a:p>
            <a:pPr algn="l"/>
            <a:r>
              <a:rPr lang="fr-CH" sz="6700" dirty="0"/>
              <a:t>Démos</a:t>
            </a:r>
            <a:endParaRPr lang="fr-CH" sz="4400" dirty="0"/>
          </a:p>
        </p:txBody>
      </p:sp>
    </p:spTree>
    <p:extLst>
      <p:ext uri="{BB962C8B-B14F-4D97-AF65-F5344CB8AC3E}">
        <p14:creationId xmlns:p14="http://schemas.microsoft.com/office/powerpoint/2010/main" val="2274411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31385a6e-1adf-4105-bbd2-b3d90388bc0e" Revision="1" Stencil="System.MyShapes" StencilVersion="1.0"/>
</Control>
</file>

<file path=customXml/itemProps1.xml><?xml version="1.0" encoding="utf-8"?>
<ds:datastoreItem xmlns:ds="http://schemas.openxmlformats.org/officeDocument/2006/customXml" ds:itemID="{B1AEE797-B7DF-4124-A609-B62F5817361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54</TotalTime>
  <Words>119</Words>
  <Application>Microsoft Office PowerPoint</Application>
  <PresentationFormat>Grand écran</PresentationFormat>
  <Paragraphs>34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Parallaxe</vt:lpstr>
      <vt:lpstr>Projet de développement mobile RolePlay</vt:lpstr>
      <vt:lpstr>Sommaire</vt:lpstr>
      <vt:lpstr>Introduction</vt:lpstr>
      <vt:lpstr>Conception</vt:lpstr>
      <vt:lpstr>Arbre du scénario </vt:lpstr>
      <vt:lpstr>Conception</vt:lpstr>
      <vt:lpstr>Planning</vt:lpstr>
      <vt:lpstr>Réalisation</vt:lpstr>
      <vt:lpstr>Démos</vt:lpstr>
      <vt:lpstr>Conclusion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développement mobile RolePlay</dc:title>
  <dc:creator>Bento Da Silva Axel</dc:creator>
  <cp:lastModifiedBy>Bento Da Silva Axel</cp:lastModifiedBy>
  <cp:revision>9</cp:revision>
  <dcterms:created xsi:type="dcterms:W3CDTF">2018-01-12T14:57:14Z</dcterms:created>
  <dcterms:modified xsi:type="dcterms:W3CDTF">2018-01-25T11:56:14Z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