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56639" autoAdjust="0"/>
  </p:normalViewPr>
  <p:slideViewPr>
    <p:cSldViewPr snapToGrid="0">
      <p:cViewPr varScale="1">
        <p:scale>
          <a:sx n="64" d="100"/>
          <a:sy n="64" d="100"/>
        </p:scale>
        <p:origin x="2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6F3D7-FDF1-499B-B81F-F24850E7FDA6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260B-1DC5-48E4-BB85-1DFFBBA627B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68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Interface graphique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Gab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Stockage de donnée  </a:t>
            </a:r>
            <a:r>
              <a:rPr lang="fr-CH" dirty="0" err="1">
                <a:sym typeface="Wingdings" panose="05000000000000000000" pitchFamily="2" charset="2"/>
              </a:rPr>
              <a:t>Gab</a:t>
            </a:r>
            <a:r>
              <a:rPr lang="fr-CH" dirty="0">
                <a:sym typeface="Wingdings" panose="05000000000000000000" pitchFamily="2" charset="2"/>
              </a:rPr>
              <a:t>/Axel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Accéléromètre  Axel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Autre  </a:t>
            </a:r>
            <a:r>
              <a:rPr lang="fr-CH" dirty="0" err="1">
                <a:sym typeface="Wingdings" panose="05000000000000000000" pitchFamily="2" charset="2"/>
              </a:rPr>
              <a:t>Gab</a:t>
            </a:r>
            <a:r>
              <a:rPr lang="fr-CH" dirty="0">
                <a:sym typeface="Wingdings" panose="05000000000000000000" pitchFamily="2" charset="2"/>
              </a:rPr>
              <a:t>/Axel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054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/>
              <a:t>Interfaces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/>
              <a:t>Simples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/>
              <a:t>Ergonomiques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/>
              <a:t>Sobres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/>
              <a:t>Adaptée à différentes tailles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H" dirty="0"/>
              <a:t>Classes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/>
              <a:t>Jeu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/>
              <a:t>MenuActivity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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>
                <a:sym typeface="Wingdings" panose="05000000000000000000" pitchFamily="2" charset="2"/>
              </a:rPr>
              <a:t>LoadActivity</a:t>
            </a:r>
            <a:r>
              <a:rPr lang="fr-CH" dirty="0">
                <a:sym typeface="Wingdings" panose="05000000000000000000" pitchFamily="2" charset="2"/>
              </a:rPr>
              <a:t>/</a:t>
            </a:r>
            <a:r>
              <a:rPr lang="fr-CH" dirty="0" err="1">
                <a:sym typeface="Wingdings" panose="05000000000000000000" pitchFamily="2" charset="2"/>
              </a:rPr>
              <a:t>IntroductionActivity</a:t>
            </a:r>
            <a:r>
              <a:rPr lang="fr-CH" dirty="0">
                <a:sym typeface="Wingdings" panose="05000000000000000000" pitchFamily="2" charset="2"/>
              </a:rPr>
              <a:t> 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>
                <a:sym typeface="Wingdings" panose="05000000000000000000" pitchFamily="2" charset="2"/>
              </a:rPr>
              <a:t>GameActivity</a:t>
            </a:r>
            <a:r>
              <a:rPr lang="fr-CH" dirty="0">
                <a:sym typeface="Wingdings" panose="05000000000000000000" pitchFamily="2" charset="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Histoire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>
                <a:sym typeface="Wingdings" panose="05000000000000000000" pitchFamily="2" charset="2"/>
              </a:rPr>
              <a:t>HistoryNode</a:t>
            </a:r>
            <a:endParaRPr lang="fr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Données/Fichier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>
                <a:sym typeface="Wingdings" panose="05000000000000000000" pitchFamily="2" charset="2"/>
              </a:rPr>
              <a:t>FileHandler</a:t>
            </a:r>
            <a:endParaRPr lang="fr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Autres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 err="1">
                <a:sym typeface="Wingdings" panose="05000000000000000000" pitchFamily="2" charset="2"/>
              </a:rPr>
              <a:t>Accelerometer</a:t>
            </a:r>
            <a:endParaRPr lang="fr-CH" dirty="0"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Player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Stockage Données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Fichier texte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Vie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Endurance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CH" dirty="0">
                <a:sym typeface="Wingdings" panose="05000000000000000000" pitchFamily="2" charset="2"/>
              </a:rPr>
              <a:t>Accéléromètre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CH" b="1" dirty="0"/>
              <a:t>AXEL !!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62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Améliorations </a:t>
            </a:r>
            <a:r>
              <a:rPr lang="fr-CH" dirty="0">
                <a:sym typeface="Wingdings" panose="05000000000000000000" pitchFamily="2" charset="2"/>
              </a:rPr>
              <a:t> Ajout d’animations</a:t>
            </a:r>
          </a:p>
          <a:p>
            <a:r>
              <a:rPr lang="fr-CH" dirty="0">
                <a:sym typeface="Wingdings" panose="05000000000000000000" pitchFamily="2" charset="2"/>
              </a:rPr>
              <a:t>	Accéléromètre à améliorer</a:t>
            </a:r>
            <a:r>
              <a:rPr lang="fr-CH" b="1" dirty="0">
                <a:sym typeface="Wingdings" panose="05000000000000000000" pitchFamily="2" charset="2"/>
              </a:rPr>
              <a:t>… (AXEL)</a:t>
            </a:r>
          </a:p>
          <a:p>
            <a:r>
              <a:rPr lang="fr-CH" dirty="0">
                <a:sym typeface="Wingdings" panose="05000000000000000000" pitchFamily="2" charset="2"/>
              </a:rPr>
              <a:t>	Un autre chapitre</a:t>
            </a:r>
          </a:p>
          <a:p>
            <a:r>
              <a:rPr lang="fr-CH" dirty="0">
                <a:sym typeface="Wingdings" panose="05000000000000000000" pitchFamily="2" charset="2"/>
              </a:rPr>
              <a:t>	Marcher augmente l’endurance </a:t>
            </a:r>
          </a:p>
          <a:p>
            <a:r>
              <a:rPr lang="fr-CH" dirty="0">
                <a:sym typeface="Wingdings" panose="05000000000000000000" pitchFamily="2" charset="2"/>
              </a:rPr>
              <a:t>	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7260B-1DC5-48E4-BB85-1DFFBBA627B3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7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5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987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81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792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711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123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239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146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2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41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50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26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96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6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69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11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3895B0-21E2-43D3-9DA2-AFD642D82980}" type="datetimeFigureOut">
              <a:rPr lang="fr-CH" smtClean="0"/>
              <a:t>25.01.2018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10347D-ABF8-4D7C-950C-FBD5059425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3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B33AD-2436-4082-A673-DA992A59D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Projet de développement mobile</a:t>
            </a:r>
            <a:br>
              <a:rPr lang="fr-CH" sz="4800" dirty="0"/>
            </a:br>
            <a:r>
              <a:rPr lang="fr-CH" sz="4800" dirty="0" err="1"/>
              <a:t>RolePlay</a:t>
            </a:r>
            <a:endParaRPr lang="fr-CH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2C14B6-E253-464E-B1EA-4FD993CE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 err="1"/>
              <a:t>A.Bento</a:t>
            </a:r>
            <a:r>
              <a:rPr lang="fr-CH" dirty="0"/>
              <a:t> da Silva &amp; </a:t>
            </a:r>
            <a:r>
              <a:rPr lang="fr-CH" dirty="0" err="1"/>
              <a:t>G.Griesser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69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9" y="1623042"/>
            <a:ext cx="9147116" cy="3582942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Point positif</a:t>
            </a:r>
          </a:p>
          <a:p>
            <a:r>
              <a:rPr lang="fr-CH" dirty="0"/>
              <a:t>Le projet est terminé et le cahier des charges est presque remplie</a:t>
            </a:r>
          </a:p>
          <a:p>
            <a:r>
              <a:rPr lang="fr-CH" dirty="0"/>
              <a:t>Le code est développé pour simplifier l’ajout de chapitre et pour l’implémentation de nouvelles fonctionnalités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Point négatif</a:t>
            </a:r>
          </a:p>
          <a:p>
            <a:r>
              <a:rPr lang="fr-CH" dirty="0"/>
              <a:t>Les animations des combats et des bonus ont été remplacés par des images</a:t>
            </a:r>
          </a:p>
          <a:p>
            <a:r>
              <a:rPr lang="fr-CH" dirty="0"/>
              <a:t>L’utilisation de l’accéléromètre pour calculer une distance n’est pas très optimal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267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758" y="1229710"/>
            <a:ext cx="8637153" cy="3594538"/>
          </a:xfrm>
        </p:spPr>
        <p:txBody>
          <a:bodyPr>
            <a:normAutofit/>
          </a:bodyPr>
          <a:lstStyle/>
          <a:p>
            <a:r>
              <a:rPr lang="fr-CH" sz="60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1372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Sommaire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49C4395-38C4-4B0C-8910-A8F7BF702D03}"/>
              </a:ext>
            </a:extLst>
          </p:cNvPr>
          <p:cNvSpPr txBox="1">
            <a:spLocks/>
          </p:cNvSpPr>
          <p:nvPr/>
        </p:nvSpPr>
        <p:spPr>
          <a:xfrm>
            <a:off x="2551109" y="176620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/>
              <a:t>Introduction</a:t>
            </a:r>
          </a:p>
          <a:p>
            <a:r>
              <a:rPr lang="fr-CH"/>
              <a:t>Conception</a:t>
            </a:r>
          </a:p>
          <a:p>
            <a:r>
              <a:rPr lang="fr-CH"/>
              <a:t>Planning</a:t>
            </a:r>
          </a:p>
          <a:p>
            <a:r>
              <a:rPr lang="fr-CH"/>
              <a:t>Réalisation</a:t>
            </a:r>
          </a:p>
          <a:p>
            <a:r>
              <a:rPr lang="fr-CH"/>
              <a:t>Démos</a:t>
            </a:r>
          </a:p>
          <a:p>
            <a:r>
              <a:rPr lang="fr-CH"/>
              <a:t>Conclusion</a:t>
            </a:r>
          </a:p>
          <a:p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0BB3DA-E17E-4553-9B13-8D984378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58" y="2537593"/>
            <a:ext cx="1283746" cy="15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9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Histoire interactive</a:t>
            </a:r>
          </a:p>
          <a:p>
            <a:r>
              <a:rPr lang="fr-CH" dirty="0"/>
              <a:t>Les choix de l’utilisateur définissent l’histoire</a:t>
            </a:r>
          </a:p>
          <a:p>
            <a:r>
              <a:rPr lang="fr-CH" dirty="0"/>
              <a:t>Combat et course</a:t>
            </a:r>
          </a:p>
          <a:p>
            <a:r>
              <a:rPr lang="fr-CH" dirty="0"/>
              <a:t>Bonus récupérable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81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87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5">
            <a:extLst>
              <a:ext uri="{FF2B5EF4-FFF2-40B4-BE49-F238E27FC236}">
                <a16:creationId xmlns:a16="http://schemas.microsoft.com/office/drawing/2014/main" id="{D6BA167A-D3C3-4EE8-8B5E-1367920872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68" name="Image 3">
            <a:extLst>
              <a:ext uri="{FF2B5EF4-FFF2-40B4-BE49-F238E27FC236}">
                <a16:creationId xmlns:a16="http://schemas.microsoft.com/office/drawing/2014/main" id="{18141A38-AC60-4E7E-8F00-FFAA4565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882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F0D2B-BBB7-4CF6-824A-DFB52F7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690533"/>
            <a:ext cx="7413623" cy="77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 err="1"/>
              <a:t>Arbre</a:t>
            </a:r>
            <a:r>
              <a:rPr lang="en-US" sz="4800" dirty="0"/>
              <a:t> du </a:t>
            </a:r>
            <a:r>
              <a:rPr lang="en-US" sz="4800" dirty="0" err="1"/>
              <a:t>scénario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9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08" y="1623042"/>
            <a:ext cx="10018713" cy="3124201"/>
          </a:xfrm>
        </p:spPr>
        <p:txBody>
          <a:bodyPr anchor="t" anchorCtr="0"/>
          <a:lstStyle/>
          <a:p>
            <a:r>
              <a:rPr lang="fr-CH" dirty="0"/>
              <a:t>L’histoire est un arbre de nœuds</a:t>
            </a:r>
          </a:p>
          <a:p>
            <a:r>
              <a:rPr lang="fr-CH" dirty="0"/>
              <a:t>Chaque nœuds pointent sur les suivants</a:t>
            </a:r>
          </a:p>
          <a:p>
            <a:r>
              <a:rPr lang="fr-CH" dirty="0"/>
              <a:t>Les nœuds spéciaux déclenchent des actions</a:t>
            </a:r>
          </a:p>
          <a:p>
            <a:r>
              <a:rPr lang="fr-CH" dirty="0"/>
              <a:t>Les nœuds contiennent les bonus</a:t>
            </a:r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10768-8CD8-4EE8-98C2-8C9C124C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08" y="3971203"/>
            <a:ext cx="5690960" cy="7760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C8896F-D9DD-4F5E-B4CD-7B458002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08" y="5158164"/>
            <a:ext cx="2917910" cy="7760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EF9D6E-222B-4579-BB16-23E565DB9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99" y="5403285"/>
            <a:ext cx="1889433" cy="2857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ACB9B4-3BEE-49F9-B84B-98CF69073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38" y="3971203"/>
            <a:ext cx="2436766" cy="7760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D348E5-9ADC-4CAB-861F-210D20AE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288" y="3971203"/>
            <a:ext cx="4345824" cy="7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87339F-4F5B-4691-97F3-898FC5A89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94" y="3787628"/>
            <a:ext cx="10018713" cy="2384571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EB61D05-2C97-4939-9A58-2F5E68DE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643321"/>
            <a:ext cx="10018713" cy="2144307"/>
          </a:xfrm>
        </p:spPr>
        <p:txBody>
          <a:bodyPr anchor="t" anchorCtr="0">
            <a:normAutofit/>
          </a:bodyPr>
          <a:lstStyle/>
          <a:p>
            <a:r>
              <a:rPr lang="fr-CH" dirty="0"/>
              <a:t>Accéléromètre</a:t>
            </a:r>
          </a:p>
          <a:p>
            <a:r>
              <a:rPr lang="fr-CH" dirty="0"/>
              <a:t>Interface graphique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Autre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317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5836"/>
          </a:xfrm>
        </p:spPr>
        <p:txBody>
          <a:bodyPr/>
          <a:lstStyle/>
          <a:p>
            <a:pPr algn="l"/>
            <a:r>
              <a:rPr lang="fr-CH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72BF4-97A8-4FF9-9406-29B2A8E4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897" y="1614653"/>
            <a:ext cx="10018713" cy="3124201"/>
          </a:xfrm>
        </p:spPr>
        <p:txBody>
          <a:bodyPr anchor="t" anchorCtr="0">
            <a:normAutofit/>
          </a:bodyPr>
          <a:lstStyle/>
          <a:p>
            <a:r>
              <a:rPr lang="fr-CH" dirty="0"/>
              <a:t>Implémentation</a:t>
            </a:r>
          </a:p>
          <a:p>
            <a:pPr lvl="1"/>
            <a:r>
              <a:rPr lang="fr-CH" dirty="0"/>
              <a:t>Interfaces</a:t>
            </a:r>
          </a:p>
          <a:p>
            <a:pPr lvl="1"/>
            <a:r>
              <a:rPr lang="fr-CH" dirty="0"/>
              <a:t>Classes</a:t>
            </a:r>
          </a:p>
          <a:p>
            <a:pPr lvl="1"/>
            <a:r>
              <a:rPr lang="fr-CH" dirty="0"/>
              <a:t>Images</a:t>
            </a:r>
          </a:p>
          <a:p>
            <a:r>
              <a:rPr lang="fr-CH" dirty="0"/>
              <a:t>Stockage de données</a:t>
            </a:r>
          </a:p>
          <a:p>
            <a:r>
              <a:rPr lang="fr-CH" dirty="0"/>
              <a:t>Accéléromètre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8FE7BE-EB47-4600-97C2-2F17178C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253" y="496041"/>
            <a:ext cx="923753" cy="93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3306-D4C8-47FD-B767-4C26F12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66" y="1168168"/>
            <a:ext cx="2457067" cy="1111467"/>
          </a:xfrm>
        </p:spPr>
        <p:txBody>
          <a:bodyPr>
            <a:normAutofit fontScale="90000"/>
          </a:bodyPr>
          <a:lstStyle/>
          <a:p>
            <a:pPr algn="l"/>
            <a:r>
              <a:rPr lang="fr-CH" sz="6700" dirty="0"/>
              <a:t>Démo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227441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1385a6e-1adf-4105-bbd2-b3d90388bc0e" Revision="1" Stencil="System.MyShapes" StencilVersion="1.0"/>
</Control>
</file>

<file path=customXml/itemProps1.xml><?xml version="1.0" encoding="utf-8"?>
<ds:datastoreItem xmlns:ds="http://schemas.openxmlformats.org/officeDocument/2006/customXml" ds:itemID="{B1AEE797-B7DF-4124-A609-B62F581736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147</TotalTime>
  <Words>224</Words>
  <Application>Microsoft Office PowerPoint</Application>
  <PresentationFormat>Grand écran</PresentationFormat>
  <Paragraphs>88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Parallaxe</vt:lpstr>
      <vt:lpstr>Projet de développement mobile RolePlay</vt:lpstr>
      <vt:lpstr>Sommaire</vt:lpstr>
      <vt:lpstr>Introduction</vt:lpstr>
      <vt:lpstr>Conception</vt:lpstr>
      <vt:lpstr>Arbre du scénario </vt:lpstr>
      <vt:lpstr>Conception</vt:lpstr>
      <vt:lpstr>Planning</vt:lpstr>
      <vt:lpstr>Réalisation</vt:lpstr>
      <vt:lpstr>Démo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développement mobile RolePlay</dc:title>
  <dc:creator>Bento Da Silva Axel</dc:creator>
  <cp:lastModifiedBy>Griesser Gabriel</cp:lastModifiedBy>
  <cp:revision>30</cp:revision>
  <dcterms:created xsi:type="dcterms:W3CDTF">2018-01-12T14:57:14Z</dcterms:created>
  <dcterms:modified xsi:type="dcterms:W3CDTF">2018-01-25T20:54:53Z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