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80042c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80042c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GAB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Othello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Jeu de société populaire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Entourer les pions adverses avec les siens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Revisité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Un othello classique, avec quelques améliorations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Améliorations décrites après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7ef42a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7ef42a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680042c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680042c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ALAIN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Réaliser un Othello par groupe de 2 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Contraintes 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C#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XAML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Respect des règles de bases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">
                <a:solidFill>
                  <a:schemeClr val="dk1"/>
                </a:solidFill>
              </a:rPr>
              <a:t>Score, temps, sauvegarde/chargement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">
                <a:solidFill>
                  <a:schemeClr val="dk1"/>
                </a:solidFill>
              </a:rPr>
              <a:t>DataBinding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">
                <a:solidFill>
                  <a:schemeClr val="dk1"/>
                </a:solidFill>
              </a:rPr>
              <a:t>9 col, 7 lignes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7ef42a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7ef42a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ALAIN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IPlayable → Not IPlayable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Pas d’implémentation d’IPlayable.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Mais y ressemble bcp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Algo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Cases jouables -&gt; parcours des cases -&gt; 8 directions,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8 fonctions -&gt; si une direction true -&gt; passe case suivante et afficher la case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fonctions -&gt; bool pour retourner directement jetons -&gt; utiliser ces fonctions lorsque qu’un coup est joué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Main menu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Choix token, nom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Interface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Couleur standards → </a:t>
            </a:r>
            <a:r>
              <a:rPr lang="fr"/>
              <a:t>Évoluent</a:t>
            </a:r>
            <a:r>
              <a:rPr lang="fr"/>
              <a:t> en fonction du score 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DataBinding pour le score → Liaison entre variable Score de la classe Player et lblScore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Content="{Binding Path=Score}"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Sauvegarde / Chargement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XML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“Propre”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Annulation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Board de copie pour annuler chaque coup 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1 annulation seulement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680042c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680042c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680042c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680042c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Améliorations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Graphiques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Sauvegarde sur un fichier spécifique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Othello c#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Griesser Gabriel &amp; Graber Alain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INF3-DLM-A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17.01.2019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Othello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Revisité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108" y="1251587"/>
            <a:ext cx="4267775" cy="32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Conception &amp;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Réalisation d’un Othello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Certaines contraintes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702" y="831277"/>
            <a:ext cx="4437500" cy="34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&amp; implementation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IPlayable → Not IPlayable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Algorithme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CheckCase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Main menu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Interface standard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Couleurs tableau de jeu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Binding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Sauvegarde / Chargement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Undo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375" y="1152475"/>
            <a:ext cx="5089075" cy="19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375" y="3873075"/>
            <a:ext cx="5089074" cy="4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375" y="3272325"/>
            <a:ext cx="4338655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Objectifs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Remplis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Et plus encore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Améliorations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