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2" r:id="rId7"/>
    <p:sldId id="268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9474" autoAdjust="0"/>
  </p:normalViewPr>
  <p:slideViewPr>
    <p:cSldViewPr snapToGrid="0">
      <p:cViewPr varScale="1">
        <p:scale>
          <a:sx n="102" d="100"/>
          <a:sy n="102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D84D1-713F-4237-B8AF-E3F81C771B2C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440E-D95A-468C-BD33-41EB6F868AE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6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440E-D95A-468C-BD33-41EB6F868AE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546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440E-D95A-468C-BD33-41EB6F868AE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987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440E-D95A-468C-BD33-41EB6F868AE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61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H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440E-D95A-468C-BD33-41EB6F868AE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53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28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6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5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3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8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0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43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A4B66F-563C-4BE5-AF22-E674DA16877F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5FCFC8-4190-42A3-9123-0ED88F6F21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6CFE-6408-46A5-BF9C-894359095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dirty="0"/>
              <a:t>PROJET WEBGL</a:t>
            </a:r>
            <a:br>
              <a:rPr lang="fr-CH" dirty="0"/>
            </a:br>
            <a:r>
              <a:rPr lang="fr-CH" dirty="0"/>
              <a:t>Musée interactif en </a:t>
            </a:r>
            <a:r>
              <a:rPr lang="fr-CH" dirty="0" err="1"/>
              <a:t>unity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92864A-D26D-4421-ABE2-F459D3B9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456" y="4032664"/>
            <a:ext cx="4972430" cy="1011284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G.Griesser</a:t>
            </a:r>
            <a:endParaRPr lang="fr-CH" dirty="0"/>
          </a:p>
          <a:p>
            <a:pPr algn="l"/>
            <a:r>
              <a:rPr lang="fr-CH" dirty="0"/>
              <a:t>Avril 2018</a:t>
            </a:r>
          </a:p>
        </p:txBody>
      </p:sp>
    </p:spTree>
    <p:extLst>
      <p:ext uri="{BB962C8B-B14F-4D97-AF65-F5344CB8AC3E}">
        <p14:creationId xmlns:p14="http://schemas.microsoft.com/office/powerpoint/2010/main" val="23828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2152-CA85-4676-A940-053B6A7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37541"/>
            <a:ext cx="10515600" cy="1325563"/>
          </a:xfrm>
        </p:spPr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93403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0CA9D-5BEB-463E-A3F1-A808026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44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r>
              <a:rPr lang="fr-CH" dirty="0"/>
              <a:t>Sommaire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8A518-E0E7-430D-B9CA-2A04B50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3371"/>
            <a:ext cx="7729728" cy="44412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Introduction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Problématique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Démonstration</a:t>
            </a:r>
          </a:p>
          <a:p>
            <a:pPr marL="0" indent="0">
              <a:spcBef>
                <a:spcPts val="0"/>
              </a:spcBef>
              <a:buNone/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Détails de l’application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Sérialisation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Dimensions</a:t>
            </a: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400" dirty="0"/>
              <a:t>Tableaux</a:t>
            </a:r>
          </a:p>
          <a:p>
            <a:pPr lvl="1">
              <a:spcBef>
                <a:spcPts val="0"/>
              </a:spcBef>
            </a:pPr>
            <a:r>
              <a:rPr lang="fr-CH" sz="2400" dirty="0"/>
              <a:t>Salles</a:t>
            </a:r>
          </a:p>
          <a:p>
            <a:pPr lvl="1"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6520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3484-CB9C-45A9-B166-3EED01B3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2C68-606A-46BB-9686-B68D8BA9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Projet </a:t>
            </a:r>
            <a:r>
              <a:rPr lang="fr-CH" sz="2400" dirty="0" err="1"/>
              <a:t>Unity</a:t>
            </a:r>
            <a:endParaRPr lang="fr-CH" sz="24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Musée interactif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Tableaux</a:t>
            </a:r>
            <a:endParaRPr lang="fr-CH" sz="2200" dirty="0"/>
          </a:p>
          <a:p>
            <a:pPr marL="0" indent="0">
              <a:spcBef>
                <a:spcPts val="0"/>
              </a:spcBef>
              <a:buNone/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2084121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B39D7-936F-4583-9F37-7C5F871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Problématique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EBB94AB-1968-440B-9CB7-D739017B7A85}"/>
              </a:ext>
            </a:extLst>
          </p:cNvPr>
          <p:cNvSpPr txBox="1">
            <a:spLocks/>
          </p:cNvSpPr>
          <p:nvPr/>
        </p:nvSpPr>
        <p:spPr>
          <a:xfrm>
            <a:off x="2231136" y="2791325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H" sz="2400" dirty="0"/>
              <a:t>Base de tableaux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Salle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Musée</a:t>
            </a: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2602797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87EA9-35FE-480E-BCA8-E64EF7F7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1" y="2162175"/>
            <a:ext cx="8265414" cy="24201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934710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Détails de l’application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Sérialisation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/>
              <a:t>Fichier JSON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/>
              <a:t>Propres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A9DA50-FB49-4E30-BA1C-4EDCD0B9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2" y="2638044"/>
            <a:ext cx="5626981" cy="24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036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Détails de l’application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Dimensions des salles</a:t>
            </a:r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Tableaux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/>
              <a:t>Création tableaux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/>
              <a:t>Placement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F1887E-F6F3-4C24-BD34-9F2BCDF2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21" y="3429000"/>
            <a:ext cx="6960124" cy="23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6427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F62B-4792-4436-96FC-6AD37F2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CH" dirty="0"/>
              <a:t>Détails de l’application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AA951C0-D588-4E91-889D-4B97D42F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Salles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/>
              <a:t>Création des salles</a:t>
            </a:r>
          </a:p>
          <a:p>
            <a:pPr lvl="1">
              <a:spcBef>
                <a:spcPts val="0"/>
              </a:spcBef>
            </a:pPr>
            <a:endParaRPr lang="fr-CH" sz="2200" dirty="0"/>
          </a:p>
          <a:p>
            <a:pPr lvl="1">
              <a:spcBef>
                <a:spcPts val="0"/>
              </a:spcBef>
            </a:pPr>
            <a:r>
              <a:rPr lang="fr-CH" sz="2200" dirty="0"/>
              <a:t>Placement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DA6A7F-455F-4ADA-B48F-9E1AE715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72" y="2274613"/>
            <a:ext cx="2663544" cy="38288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404991-FC2C-4E08-B41C-576AC88BB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1" y="2271842"/>
            <a:ext cx="2522614" cy="38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7517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22801-E6D4-4FCD-A8FB-E37D8F2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623"/>
            <a:ext cx="7729728" cy="118872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A17BD-546D-454D-9427-1A944F7B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61037"/>
            <a:ext cx="7729728" cy="463319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</a:pPr>
            <a:r>
              <a:rPr lang="fr-CH" sz="2400" dirty="0"/>
              <a:t>Objectifs remplis</a:t>
            </a:r>
            <a:endParaRPr lang="fr-CH" sz="2200" dirty="0"/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r>
              <a:rPr lang="fr-CH" sz="2400" dirty="0"/>
              <a:t>Algorithmes réutilisables</a:t>
            </a:r>
          </a:p>
          <a:p>
            <a:pPr>
              <a:spcBef>
                <a:spcPts val="0"/>
              </a:spcBef>
            </a:pPr>
            <a:endParaRPr lang="fr-CH" sz="2200" dirty="0"/>
          </a:p>
          <a:p>
            <a:pPr>
              <a:spcBef>
                <a:spcPts val="0"/>
              </a:spcBef>
            </a:pPr>
            <a:endParaRPr lang="fr-CH" sz="2400" dirty="0"/>
          </a:p>
          <a:p>
            <a:pPr>
              <a:spcBef>
                <a:spcPts val="0"/>
              </a:spcBef>
            </a:pPr>
            <a:r>
              <a:rPr lang="fr-CH" sz="2400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2344389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2197</TotalTime>
  <Words>69</Words>
  <Application>Microsoft Office PowerPoint</Application>
  <PresentationFormat>Grand écran</PresentationFormat>
  <Paragraphs>63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Colis</vt:lpstr>
      <vt:lpstr>PROJET WEBGL Musée interactif en unity</vt:lpstr>
      <vt:lpstr> Sommaire </vt:lpstr>
      <vt:lpstr>Introduction</vt:lpstr>
      <vt:lpstr>Problématique</vt:lpstr>
      <vt:lpstr>Démonstration</vt:lpstr>
      <vt:lpstr>Détails de l’application</vt:lpstr>
      <vt:lpstr>Détails de l’application</vt:lpstr>
      <vt:lpstr>Détails de l’application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Laravel, HearsMusicalTraining</dc:title>
  <dc:creator>Bento Da Silva Axel</dc:creator>
  <cp:lastModifiedBy>Griesser Gabriel</cp:lastModifiedBy>
  <cp:revision>101</cp:revision>
  <dcterms:created xsi:type="dcterms:W3CDTF">2017-12-18T09:22:37Z</dcterms:created>
  <dcterms:modified xsi:type="dcterms:W3CDTF">2018-04-26T12:25:39Z</dcterms:modified>
</cp:coreProperties>
</file>