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eer" id="{CDE85DCA-BD42-4D6E-854D-1C1B23691623}">
          <p14:sldIdLst/>
        </p14:section>
        <p14:section name="Josef" id="{70ACEA83-90E0-4BBD-9412-A2598E55C349}">
          <p14:sldIdLst>
            <p14:sldId id="257"/>
            <p14:sldId id="259"/>
            <p14:sldId id="258"/>
            <p14:sldId id="260"/>
            <p14:sldId id="261"/>
          </p14:sldIdLst>
        </p14:section>
        <p14:section name="Gabriel" id="{119D7B7B-FBDC-4A08-A7EF-BC948BD318C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07.05.2013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854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07.05.2013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478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07.05.2013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133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07.05.2013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923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07.05.2013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123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07.05.2013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479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07.05.2013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461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07.05.2013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104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07.05.2013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43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07.05.2013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186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B08E-8D63-433C-BFAF-8556A9A81DB4}" type="datetimeFigureOut">
              <a:rPr lang="de-AT" smtClean="0"/>
              <a:t>07.05.2013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511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B08E-8D63-433C-BFAF-8556A9A81DB4}" type="datetimeFigureOut">
              <a:rPr lang="de-AT" smtClean="0"/>
              <a:t>07.05.2013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10514-9FB1-48F7-B9C3-360EED0CA2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449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Lineare Regression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Grundkonzept: kleinste Fehlerquadrate</a:t>
            </a:r>
          </a:p>
          <a:p>
            <a:endParaRPr lang="de-AT" dirty="0"/>
          </a:p>
          <a:p>
            <a:r>
              <a:rPr lang="de-AT" dirty="0" smtClean="0"/>
              <a:t>Ergebnis: Gerade, die am nächsten zu allen Punkten liegt</a:t>
            </a:r>
          </a:p>
          <a:p>
            <a:endParaRPr lang="de-AT" dirty="0"/>
          </a:p>
          <a:p>
            <a:r>
              <a:rPr lang="de-AT" dirty="0" smtClean="0"/>
              <a:t>Verwendung der Steigung                                   nicht der Funktion</a:t>
            </a:r>
            <a:endParaRPr lang="de-AT" dirty="0"/>
          </a:p>
        </p:txBody>
      </p:sp>
      <p:pic>
        <p:nvPicPr>
          <p:cNvPr id="1026" name="Picture 2" descr="plot zur L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1088"/>
            <a:ext cx="3555758" cy="245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41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Einfache Trenderkennung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5926"/>
            <a:ext cx="8632911" cy="4261157"/>
          </a:xfrm>
        </p:spPr>
      </p:pic>
    </p:spTree>
    <p:extLst>
      <p:ext uri="{BB962C8B-B14F-4D97-AF65-F5344CB8AC3E}">
        <p14:creationId xmlns:p14="http://schemas.microsoft.com/office/powerpoint/2010/main" val="390581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Verlustminimierung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16832"/>
            <a:ext cx="8684484" cy="4238235"/>
          </a:xfrm>
        </p:spPr>
      </p:pic>
    </p:spTree>
    <p:extLst>
      <p:ext uri="{BB962C8B-B14F-4D97-AF65-F5344CB8AC3E}">
        <p14:creationId xmlns:p14="http://schemas.microsoft.com/office/powerpoint/2010/main" val="88875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Langfristige Trenderkennung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5" y="1887023"/>
            <a:ext cx="8686800" cy="4278281"/>
          </a:xfrm>
        </p:spPr>
      </p:pic>
    </p:spTree>
    <p:extLst>
      <p:ext uri="{BB962C8B-B14F-4D97-AF65-F5344CB8AC3E}">
        <p14:creationId xmlns:p14="http://schemas.microsoft.com/office/powerpoint/2010/main" val="210793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Erweiterungsmöglichkeiten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Trendarme Phasen </a:t>
            </a:r>
            <a:r>
              <a:rPr lang="de-AT" dirty="0" smtClean="0"/>
              <a:t>können nicht </a:t>
            </a:r>
            <a:r>
              <a:rPr lang="de-AT" dirty="0" smtClean="0"/>
              <a:t>richtig </a:t>
            </a:r>
            <a:r>
              <a:rPr lang="de-AT" dirty="0" smtClean="0"/>
              <a:t>interpretiert werden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>
                <a:sym typeface="Wingdings" pitchFamily="2" charset="2"/>
              </a:rPr>
              <a:t> Erweiterung durch Fading-Strategie</a:t>
            </a:r>
          </a:p>
          <a:p>
            <a:endParaRPr lang="de-AT" dirty="0">
              <a:sym typeface="Wingdings" pitchFamily="2" charset="2"/>
            </a:endParaRPr>
          </a:p>
          <a:p>
            <a:r>
              <a:rPr lang="de-AT" dirty="0" smtClean="0">
                <a:sym typeface="Wingdings" pitchFamily="2" charset="2"/>
              </a:rPr>
              <a:t> Anpassung auf </a:t>
            </a:r>
            <a:r>
              <a:rPr lang="de-AT" dirty="0" smtClean="0">
                <a:sym typeface="Wingdings" pitchFamily="2" charset="2"/>
              </a:rPr>
              <a:t>Wertpapiere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899851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Bildschirmpräsentation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Lineare Regression</vt:lpstr>
      <vt:lpstr>Einfache Trenderkennung</vt:lpstr>
      <vt:lpstr>Verlustminimierung</vt:lpstr>
      <vt:lpstr>Langfristige Trenderkennung</vt:lpstr>
      <vt:lpstr>Erweiterungsmöglichkeiten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 Sochovsky</dc:creator>
  <cp:lastModifiedBy>Josef Sochovsky</cp:lastModifiedBy>
  <cp:revision>3</cp:revision>
  <dcterms:created xsi:type="dcterms:W3CDTF">2013-05-05T09:04:00Z</dcterms:created>
  <dcterms:modified xsi:type="dcterms:W3CDTF">2013-05-07T14:16:05Z</dcterms:modified>
</cp:coreProperties>
</file>