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07.05.2013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07.05.2013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Backtesting-Software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221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Modulare Algorithmus- &amp; Datenintegration</a:t>
            </a:r>
          </a:p>
          <a:p>
            <a:r>
              <a:rPr lang="de-AT" dirty="0" smtClean="0"/>
              <a:t>Performanceanalyse</a:t>
            </a:r>
          </a:p>
          <a:p>
            <a:pPr lvl="1"/>
            <a:r>
              <a:rPr lang="de-AT" dirty="0" smtClean="0"/>
              <a:t>Allgemein</a:t>
            </a:r>
          </a:p>
          <a:p>
            <a:pPr lvl="1"/>
            <a:r>
              <a:rPr lang="de-AT" dirty="0" err="1" smtClean="0"/>
              <a:t>Order-spezifisch</a:t>
            </a:r>
            <a:endParaRPr lang="de-AT" dirty="0" smtClean="0"/>
          </a:p>
          <a:p>
            <a:r>
              <a:rPr lang="de-AT" dirty="0" smtClean="0"/>
              <a:t>Exportfunktion</a:t>
            </a:r>
          </a:p>
          <a:p>
            <a:r>
              <a:rPr lang="de-AT" dirty="0" smtClean="0"/>
              <a:t>Chart- &amp; Indikatordarstellung</a:t>
            </a:r>
          </a:p>
          <a:p>
            <a:r>
              <a:rPr lang="de-AT" dirty="0" smtClean="0"/>
              <a:t>Einstellungen</a:t>
            </a:r>
          </a:p>
          <a:p>
            <a:r>
              <a:rPr lang="de-AT" dirty="0" smtClean="0"/>
              <a:t>Zustandsspeicherung</a:t>
            </a:r>
          </a:p>
        </p:txBody>
      </p:sp>
    </p:spTree>
    <p:extLst>
      <p:ext uri="{BB962C8B-B14F-4D97-AF65-F5344CB8AC3E}">
        <p14:creationId xmlns:p14="http://schemas.microsoft.com/office/powerpoint/2010/main" val="3239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Lessons</a:t>
            </a:r>
            <a:r>
              <a:rPr lang="de-AT" dirty="0" smtClean="0"/>
              <a:t> </a:t>
            </a:r>
            <a:r>
              <a:rPr lang="de-AT" dirty="0" err="1" smtClean="0"/>
              <a:t>Learned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F#-Eignung zur Algorithmusentwicklung</a:t>
            </a:r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 smtClean="0"/>
              <a:t>Indikatoren erst durch Interpretation stark</a:t>
            </a:r>
          </a:p>
          <a:p>
            <a:endParaRPr lang="de-AT" dirty="0"/>
          </a:p>
          <a:p>
            <a:r>
              <a:rPr lang="de-AT" smtClean="0"/>
              <a:t>Viele </a:t>
            </a:r>
            <a:r>
              <a:rPr lang="de-AT" dirty="0" smtClean="0"/>
              <a:t>simple Konzepte unprofitabel</a:t>
            </a:r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9069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Bildschirmpräsentation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Backtesting-Software</vt:lpstr>
      <vt:lpstr>Funktionen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Backtesting-Software</dc:title>
  <dc:creator>Gabriel</dc:creator>
  <cp:lastModifiedBy>Gabriel</cp:lastModifiedBy>
  <cp:revision>5</cp:revision>
  <dcterms:created xsi:type="dcterms:W3CDTF">2013-05-07T12:55:31Z</dcterms:created>
  <dcterms:modified xsi:type="dcterms:W3CDTF">2013-05-07T13:49:22Z</dcterms:modified>
</cp:coreProperties>
</file>