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19.08.2013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854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19.08.2013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478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19.08.2013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133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19.08.2013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92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19.08.2013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12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19.08.2013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479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19.08.2013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61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19.08.2013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10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19.08.2013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43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19.08.2013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186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19.08.2013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11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B08E-8D63-433C-BFAF-8556A9A81DB4}" type="datetimeFigureOut">
              <a:rPr lang="de-AT" smtClean="0"/>
              <a:t>19.08.2013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44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Lineare Regression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Grundkonzept: kleinste Fehlerquadrate</a:t>
            </a:r>
          </a:p>
          <a:p>
            <a:endParaRPr lang="de-AT" dirty="0"/>
          </a:p>
          <a:p>
            <a:r>
              <a:rPr lang="de-AT" dirty="0" smtClean="0"/>
              <a:t>Ergebnis: Gerade, die am nächsten zu allen Punkten liegt</a:t>
            </a:r>
          </a:p>
          <a:p>
            <a:endParaRPr lang="de-AT" dirty="0"/>
          </a:p>
          <a:p>
            <a:r>
              <a:rPr lang="de-AT" dirty="0" smtClean="0"/>
              <a:t>Verwendung der Steigung                                   nicht der Funktion</a:t>
            </a:r>
            <a:endParaRPr lang="de-AT" dirty="0"/>
          </a:p>
        </p:txBody>
      </p:sp>
      <p:pic>
        <p:nvPicPr>
          <p:cNvPr id="1026" name="Picture 2" descr="plot zur L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3555758" cy="24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Verlustminimierung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8684484" cy="4238235"/>
          </a:xfrm>
        </p:spPr>
      </p:pic>
    </p:spTree>
    <p:extLst>
      <p:ext uri="{BB962C8B-B14F-4D97-AF65-F5344CB8AC3E}">
        <p14:creationId xmlns:p14="http://schemas.microsoft.com/office/powerpoint/2010/main" val="8887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Einfache Trenderkennung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5926"/>
            <a:ext cx="8632911" cy="4261157"/>
          </a:xfrm>
        </p:spPr>
      </p:pic>
    </p:spTree>
    <p:extLst>
      <p:ext uri="{BB962C8B-B14F-4D97-AF65-F5344CB8AC3E}">
        <p14:creationId xmlns:p14="http://schemas.microsoft.com/office/powerpoint/2010/main" val="39058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Langfristige Trenderkennung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5" y="1887023"/>
            <a:ext cx="8686800" cy="4278281"/>
          </a:xfrm>
        </p:spPr>
      </p:pic>
    </p:spTree>
    <p:extLst>
      <p:ext uri="{BB962C8B-B14F-4D97-AF65-F5344CB8AC3E}">
        <p14:creationId xmlns:p14="http://schemas.microsoft.com/office/powerpoint/2010/main" val="21079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Verbesserungsvorschläge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Trendarme Phasen werden nicht erkannt beziehungsweise nicht richtig interpretiert</a:t>
            </a:r>
          </a:p>
          <a:p>
            <a:endParaRPr lang="de-AT" dirty="0"/>
          </a:p>
          <a:p>
            <a:r>
              <a:rPr lang="de-AT" dirty="0" smtClean="0">
                <a:sym typeface="Wingdings" pitchFamily="2" charset="2"/>
              </a:rPr>
              <a:t> Erweiterung durch Fading-Strategie</a:t>
            </a:r>
          </a:p>
          <a:p>
            <a:endParaRPr lang="de-AT" dirty="0">
              <a:sym typeface="Wingdings" pitchFamily="2" charset="2"/>
            </a:endParaRPr>
          </a:p>
          <a:p>
            <a:r>
              <a:rPr lang="de-AT" dirty="0" smtClean="0">
                <a:sym typeface="Wingdings" pitchFamily="2" charset="2"/>
              </a:rPr>
              <a:t> Anpassung auf jeweiliges Gut, um trendarme Phasen richtig zu erkennen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89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Bildschirmpräsentation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Lineare Regression</vt:lpstr>
      <vt:lpstr>Verlustminimierung</vt:lpstr>
      <vt:lpstr>Einfache Trenderkennung</vt:lpstr>
      <vt:lpstr>Langfristige Trenderkennung</vt:lpstr>
      <vt:lpstr>Verbesserungsvorschläge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Sochovsky</dc:creator>
  <cp:lastModifiedBy>Josef Sochovsky</cp:lastModifiedBy>
  <cp:revision>2</cp:revision>
  <dcterms:created xsi:type="dcterms:W3CDTF">2013-05-05T09:04:00Z</dcterms:created>
  <dcterms:modified xsi:type="dcterms:W3CDTF">2013-08-19T16:49:30Z</dcterms:modified>
</cp:coreProperties>
</file>