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3CC5-41AD-43B7-A357-E42D862C1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1264B-318B-4DFF-A3E5-7B2E2D9D2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D236-8B04-4195-8BC1-1584BCE3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0B1-08A3-434E-89B8-75FE37988561}" type="datetimeFigureOut">
              <a:rPr lang="LID4096" smtClean="0"/>
              <a:t>07/23/2025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53DF7-D77E-46E8-83EE-22ED846B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6739E-0F55-48DD-ACA8-5518D26A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A82D-B2AA-4A4F-B031-5A098A4DEB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702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6F53-C9D0-43B7-B701-3A1CE2A3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DBA1A-03E5-4D7F-A046-6D359035F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6D002-3704-4AFB-A435-90E95E69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0B1-08A3-434E-89B8-75FE37988561}" type="datetimeFigureOut">
              <a:rPr lang="LID4096" smtClean="0"/>
              <a:t>07/23/2025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5927D-F5EA-493E-808C-08399622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21C81-5703-4A80-9CBD-07511CE8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A82D-B2AA-4A4F-B031-5A098A4DEB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214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A27D0-26E1-490A-B5FF-EB99164EE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8CB68-5E8B-4408-AC1F-8A58FA3FD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F948C-AB2F-411B-849A-B0E313B9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0B1-08A3-434E-89B8-75FE37988561}" type="datetimeFigureOut">
              <a:rPr lang="LID4096" smtClean="0"/>
              <a:t>07/23/2025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48170-4529-498B-8E19-FA56DECD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C721A-9669-45DA-811B-1729475E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A82D-B2AA-4A4F-B031-5A098A4DEB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779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EFC9-C0D0-4FAE-8AE6-F2B7F172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97711-431C-47F0-A26A-2E4C24D1A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4D46B-E4AB-4402-8A0E-EE9F0908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0B1-08A3-434E-89B8-75FE37988561}" type="datetimeFigureOut">
              <a:rPr lang="LID4096" smtClean="0"/>
              <a:t>07/23/2025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F5B85-EBBD-44E8-88CF-9C49F23B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AC764-201F-4CDD-A43C-E94C8DE8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A82D-B2AA-4A4F-B031-5A098A4DEB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798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20D9-0AB6-4FC5-810C-81094E2C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B042A-0201-4228-B621-C19EDFD57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C46C7-1223-4081-9D1C-61173AA5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0B1-08A3-434E-89B8-75FE37988561}" type="datetimeFigureOut">
              <a:rPr lang="LID4096" smtClean="0"/>
              <a:t>07/23/2025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BFB3C-7A1F-4210-A780-7A4A196C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8F48-868D-4517-86EE-51709EA5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A82D-B2AA-4A4F-B031-5A098A4DEB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05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6DE7-3572-43BE-BAFD-EE961446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E4487-0138-4F8B-8A3B-CEF2B6900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D6158-803E-42CE-9A53-8F312355F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0F80E-71F8-4546-88A5-3764F8E33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0B1-08A3-434E-89B8-75FE37988561}" type="datetimeFigureOut">
              <a:rPr lang="LID4096" smtClean="0"/>
              <a:t>07/23/2025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3A411-332D-4453-A43A-E7444D9A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50B96-91BA-4595-A5FA-DC3C0DE9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A82D-B2AA-4A4F-B031-5A098A4DEB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137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3BA6-E51A-452F-B32E-8D64D9A1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58FC8-984D-4079-A3D6-67881477A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8D1C8-AF9D-4F95-8B4F-D5730B940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35C11-8861-4315-8ECD-633E57AA2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41E93-5683-4513-83A6-0BC4676B6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DEB69-8350-4E12-93E4-2F78B386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0B1-08A3-434E-89B8-75FE37988561}" type="datetimeFigureOut">
              <a:rPr lang="LID4096" smtClean="0"/>
              <a:t>07/23/2025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865CC-4DEB-4383-A7AE-D16CFA35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10EF1-9269-4FD8-BA8B-2E337C54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A82D-B2AA-4A4F-B031-5A098A4DEB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9950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E6E4-8AEC-4705-83D3-17AD932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47A3D-E8A7-4B31-A2DF-085C0893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0B1-08A3-434E-89B8-75FE37988561}" type="datetimeFigureOut">
              <a:rPr lang="LID4096" smtClean="0"/>
              <a:t>07/23/2025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055F0-79A9-4311-9599-7870DF98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3A92D-F9B7-4CAC-A085-E6069384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A82D-B2AA-4A4F-B031-5A098A4DEB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102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E28AD-C5E0-4CC4-AA37-45CE040D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0B1-08A3-434E-89B8-75FE37988561}" type="datetimeFigureOut">
              <a:rPr lang="LID4096" smtClean="0"/>
              <a:t>07/23/2025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A66DD-8217-47C0-A003-E8935BB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53EE2-7DA0-4B67-B66B-C3954ACD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A82D-B2AA-4A4F-B031-5A098A4DEB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128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A60B-6892-4C92-91AE-E1ED42C6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DE4C-9245-4420-8720-F1541412C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C8B5D-E2A0-4551-A14C-E29747A54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0DA26-4854-4923-859F-F5C48CB1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0B1-08A3-434E-89B8-75FE37988561}" type="datetimeFigureOut">
              <a:rPr lang="LID4096" smtClean="0"/>
              <a:t>07/23/2025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06C13-2A56-490D-B011-F377E0CD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984F7-DD38-40AF-96AE-514FE84C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A82D-B2AA-4A4F-B031-5A098A4DEB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424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9983-136D-494F-88EE-1B5637ED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9CF3C-8838-4BFB-B69B-EB21F6C76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F29FE-D881-4A4B-83F0-997E90B88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DBAD8-26A8-43C1-8D3F-8EC1B485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0B1-08A3-434E-89B8-75FE37988561}" type="datetimeFigureOut">
              <a:rPr lang="LID4096" smtClean="0"/>
              <a:t>07/23/2025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B1AF7-44F7-4DC9-9175-E3864A1C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9C5E5-C193-42A6-9169-EA5589A8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A82D-B2AA-4A4F-B031-5A098A4DEB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351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FFDA1-E871-4678-8453-FCB610B7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B274C-B9AC-4B3E-8FF2-C0AE12889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E2265-6E30-4DA8-A263-A49E56590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0E0B1-08A3-434E-89B8-75FE37988561}" type="datetimeFigureOut">
              <a:rPr lang="LID4096" smtClean="0"/>
              <a:t>07/23/2025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EE1D0-5841-4241-8589-342851D58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33046-416D-4D13-BCCC-354D514A9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7A82D-B2AA-4A4F-B031-5A098A4DEB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600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54B98E-464E-43C1-8D0F-2368CD211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864" y="12357"/>
            <a:ext cx="8264659" cy="6735439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C8B62E3A-AECA-4030-8E2A-CFA1BDD105F5}"/>
              </a:ext>
            </a:extLst>
          </p:cNvPr>
          <p:cNvSpPr/>
          <p:nvPr/>
        </p:nvSpPr>
        <p:spPr>
          <a:xfrm>
            <a:off x="1076536" y="1468395"/>
            <a:ext cx="1241854" cy="784654"/>
          </a:xfrm>
          <a:prstGeom prst="borderCallout1">
            <a:avLst>
              <a:gd name="adj1" fmla="val -9596"/>
              <a:gd name="adj2" fmla="val 49378"/>
              <a:gd name="adj3" fmla="val -85925"/>
              <a:gd name="adj4" fmla="val 10146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I" dirty="0">
                <a:solidFill>
                  <a:schemeClr val="accent1"/>
                </a:solidFill>
              </a:rPr>
              <a:t>N</a:t>
            </a:r>
            <a:r>
              <a:rPr lang="sl-SI" dirty="0">
                <a:solidFill>
                  <a:schemeClr val="accent1"/>
                </a:solidFill>
              </a:rPr>
              <a:t>e</a:t>
            </a:r>
            <a:r>
              <a:rPr lang="en-SI" dirty="0">
                <a:solidFill>
                  <a:schemeClr val="accent1"/>
                </a:solidFill>
              </a:rPr>
              <a:t>w</a:t>
            </a:r>
          </a:p>
          <a:p>
            <a:pPr algn="ctr"/>
            <a:r>
              <a:rPr lang="en-SI" dirty="0">
                <a:solidFill>
                  <a:schemeClr val="accent1"/>
                </a:solidFill>
              </a:rPr>
              <a:t>chat</a:t>
            </a:r>
            <a:endParaRPr lang="LID4096" dirty="0">
              <a:solidFill>
                <a:schemeClr val="accent1"/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4C2F7B63-76C2-4AFE-956B-504F556BBE1C}"/>
              </a:ext>
            </a:extLst>
          </p:cNvPr>
          <p:cNvSpPr/>
          <p:nvPr/>
        </p:nvSpPr>
        <p:spPr>
          <a:xfrm>
            <a:off x="1888477" y="2339546"/>
            <a:ext cx="1241854" cy="784654"/>
          </a:xfrm>
          <a:prstGeom prst="borderCallout1">
            <a:avLst>
              <a:gd name="adj1" fmla="val -5659"/>
              <a:gd name="adj2" fmla="val 48383"/>
              <a:gd name="adj3" fmla="val -192225"/>
              <a:gd name="adj4" fmla="val 835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I" dirty="0">
                <a:solidFill>
                  <a:schemeClr val="accent1"/>
                </a:solidFill>
              </a:rPr>
              <a:t>C</a:t>
            </a:r>
            <a:r>
              <a:rPr lang="sl-SI" dirty="0">
                <a:solidFill>
                  <a:schemeClr val="accent1"/>
                </a:solidFill>
              </a:rPr>
              <a:t>l</a:t>
            </a:r>
            <a:r>
              <a:rPr lang="en-SI" dirty="0">
                <a:solidFill>
                  <a:schemeClr val="accent1"/>
                </a:solidFill>
              </a:rPr>
              <a:t>o</a:t>
            </a:r>
            <a:r>
              <a:rPr lang="sl-SI" dirty="0">
                <a:solidFill>
                  <a:schemeClr val="accent1"/>
                </a:solidFill>
              </a:rPr>
              <a:t>s</a:t>
            </a:r>
            <a:r>
              <a:rPr lang="en-SI" dirty="0">
                <a:solidFill>
                  <a:schemeClr val="accent1"/>
                </a:solidFill>
              </a:rPr>
              <a:t>e </a:t>
            </a:r>
            <a:r>
              <a:rPr lang="sl-SI" dirty="0">
                <a:solidFill>
                  <a:schemeClr val="accent1"/>
                </a:solidFill>
              </a:rPr>
              <a:t>a</a:t>
            </a:r>
            <a:r>
              <a:rPr lang="en-SI" dirty="0">
                <a:solidFill>
                  <a:schemeClr val="accent1"/>
                </a:solidFill>
              </a:rPr>
              <a:t>c</a:t>
            </a:r>
            <a:r>
              <a:rPr lang="sl-SI" dirty="0">
                <a:solidFill>
                  <a:schemeClr val="accent1"/>
                </a:solidFill>
              </a:rPr>
              <a:t>t</a:t>
            </a:r>
            <a:r>
              <a:rPr lang="en-SI" dirty="0">
                <a:solidFill>
                  <a:schemeClr val="accent1"/>
                </a:solidFill>
              </a:rPr>
              <a:t>i</a:t>
            </a:r>
            <a:r>
              <a:rPr lang="sl-SI" dirty="0">
                <a:solidFill>
                  <a:schemeClr val="accent1"/>
                </a:solidFill>
              </a:rPr>
              <a:t>v</a:t>
            </a:r>
            <a:r>
              <a:rPr lang="en-SI" dirty="0">
                <a:solidFill>
                  <a:schemeClr val="accent1"/>
                </a:solidFill>
              </a:rPr>
              <a:t>e</a:t>
            </a:r>
          </a:p>
          <a:p>
            <a:pPr algn="ctr"/>
            <a:r>
              <a:rPr lang="en-SI" dirty="0">
                <a:solidFill>
                  <a:schemeClr val="accent1"/>
                </a:solidFill>
              </a:rPr>
              <a:t>chat tab</a:t>
            </a:r>
            <a:endParaRPr lang="LID4096" dirty="0">
              <a:solidFill>
                <a:schemeClr val="accent1"/>
              </a:solidFill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4DCAA1B3-93C1-4FCA-9E4A-FCAA7D0465D7}"/>
              </a:ext>
            </a:extLst>
          </p:cNvPr>
          <p:cNvSpPr/>
          <p:nvPr/>
        </p:nvSpPr>
        <p:spPr>
          <a:xfrm>
            <a:off x="2748302" y="1468395"/>
            <a:ext cx="1241854" cy="784654"/>
          </a:xfrm>
          <a:prstGeom prst="borderCallout1">
            <a:avLst>
              <a:gd name="adj1" fmla="val -11959"/>
              <a:gd name="adj2" fmla="val 47388"/>
              <a:gd name="adj3" fmla="val -96949"/>
              <a:gd name="adj4" fmla="val 492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I" dirty="0">
                <a:solidFill>
                  <a:schemeClr val="accent1"/>
                </a:solidFill>
              </a:rPr>
              <a:t>C</a:t>
            </a:r>
            <a:r>
              <a:rPr lang="sl-SI" dirty="0">
                <a:solidFill>
                  <a:schemeClr val="accent1"/>
                </a:solidFill>
              </a:rPr>
              <a:t>l</a:t>
            </a:r>
            <a:r>
              <a:rPr lang="en-SI" dirty="0">
                <a:solidFill>
                  <a:schemeClr val="accent1"/>
                </a:solidFill>
              </a:rPr>
              <a:t>e</a:t>
            </a:r>
            <a:r>
              <a:rPr lang="sl-SI" dirty="0">
                <a:solidFill>
                  <a:schemeClr val="accent1"/>
                </a:solidFill>
              </a:rPr>
              <a:t>a</a:t>
            </a:r>
            <a:r>
              <a:rPr lang="en-SI" dirty="0">
                <a:solidFill>
                  <a:schemeClr val="accent1"/>
                </a:solidFill>
              </a:rPr>
              <a:t>r</a:t>
            </a:r>
          </a:p>
          <a:p>
            <a:pPr algn="ctr"/>
            <a:r>
              <a:rPr lang="sl-SI" dirty="0">
                <a:solidFill>
                  <a:schemeClr val="accent1"/>
                </a:solidFill>
              </a:rPr>
              <a:t>a</a:t>
            </a:r>
            <a:r>
              <a:rPr lang="en-SI" dirty="0">
                <a:solidFill>
                  <a:schemeClr val="accent1"/>
                </a:solidFill>
              </a:rPr>
              <a:t>ll chat histories</a:t>
            </a:r>
            <a:endParaRPr lang="LID4096" dirty="0">
              <a:solidFill>
                <a:schemeClr val="accent1"/>
              </a:solidFill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5C22A46B-68CE-49B1-A460-DA4D883FFC2C}"/>
              </a:ext>
            </a:extLst>
          </p:cNvPr>
          <p:cNvSpPr/>
          <p:nvPr/>
        </p:nvSpPr>
        <p:spPr>
          <a:xfrm>
            <a:off x="3500005" y="2339546"/>
            <a:ext cx="1241854" cy="784654"/>
          </a:xfrm>
          <a:prstGeom prst="borderCallout1">
            <a:avLst>
              <a:gd name="adj1" fmla="val -12746"/>
              <a:gd name="adj2" fmla="val 63309"/>
              <a:gd name="adj3" fmla="val -205610"/>
              <a:gd name="adj4" fmla="val 447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I" dirty="0">
                <a:solidFill>
                  <a:schemeClr val="accent1"/>
                </a:solidFill>
              </a:rPr>
              <a:t>S</a:t>
            </a:r>
            <a:r>
              <a:rPr lang="sl-SI" dirty="0">
                <a:solidFill>
                  <a:schemeClr val="accent1"/>
                </a:solidFill>
              </a:rPr>
              <a:t>e</a:t>
            </a:r>
            <a:r>
              <a:rPr lang="en-SI" dirty="0">
                <a:solidFill>
                  <a:schemeClr val="accent1"/>
                </a:solidFill>
              </a:rPr>
              <a:t>t</a:t>
            </a:r>
            <a:r>
              <a:rPr lang="sl-SI" dirty="0">
                <a:solidFill>
                  <a:schemeClr val="accent1"/>
                </a:solidFill>
              </a:rPr>
              <a:t>t</a:t>
            </a:r>
            <a:r>
              <a:rPr lang="en-SI" dirty="0">
                <a:solidFill>
                  <a:schemeClr val="accent1"/>
                </a:solidFill>
              </a:rPr>
              <a:t>i</a:t>
            </a:r>
            <a:r>
              <a:rPr lang="sl-SI" dirty="0">
                <a:solidFill>
                  <a:schemeClr val="accent1"/>
                </a:solidFill>
              </a:rPr>
              <a:t>n</a:t>
            </a:r>
            <a:r>
              <a:rPr lang="en-SI" dirty="0">
                <a:solidFill>
                  <a:schemeClr val="accent1"/>
                </a:solidFill>
              </a:rPr>
              <a:t>g</a:t>
            </a:r>
            <a:r>
              <a:rPr lang="sl-SI" dirty="0">
                <a:solidFill>
                  <a:schemeClr val="accent1"/>
                </a:solidFill>
              </a:rPr>
              <a:t>s</a:t>
            </a:r>
            <a:endParaRPr lang="LID4096" dirty="0">
              <a:solidFill>
                <a:schemeClr val="accent1"/>
              </a:solidFill>
            </a:endParaRP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6C431937-31C8-4198-8B40-D60AC558F2C5}"/>
              </a:ext>
            </a:extLst>
          </p:cNvPr>
          <p:cNvSpPr/>
          <p:nvPr/>
        </p:nvSpPr>
        <p:spPr>
          <a:xfrm>
            <a:off x="6828781" y="1627618"/>
            <a:ext cx="1241854" cy="784654"/>
          </a:xfrm>
          <a:prstGeom prst="borderCallout1">
            <a:avLst>
              <a:gd name="adj1" fmla="val -12746"/>
              <a:gd name="adj2" fmla="val 63309"/>
              <a:gd name="adj3" fmla="val -133169"/>
              <a:gd name="adj4" fmla="val -18908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I" dirty="0">
                <a:solidFill>
                  <a:schemeClr val="accent2"/>
                </a:solidFill>
              </a:rPr>
              <a:t>M</a:t>
            </a:r>
            <a:r>
              <a:rPr lang="sl-SI" dirty="0">
                <a:solidFill>
                  <a:schemeClr val="accent2"/>
                </a:solidFill>
              </a:rPr>
              <a:t>a</a:t>
            </a:r>
            <a:r>
              <a:rPr lang="en-SI" dirty="0">
                <a:solidFill>
                  <a:schemeClr val="accent2"/>
                </a:solidFill>
              </a:rPr>
              <a:t>i</a:t>
            </a:r>
            <a:r>
              <a:rPr lang="sl-SI" dirty="0">
                <a:solidFill>
                  <a:schemeClr val="accent2"/>
                </a:solidFill>
              </a:rPr>
              <a:t>n</a:t>
            </a:r>
            <a:endParaRPr lang="en-SI" dirty="0">
              <a:solidFill>
                <a:schemeClr val="accent2"/>
              </a:solidFill>
            </a:endParaRPr>
          </a:p>
          <a:p>
            <a:pPr algn="ctr"/>
            <a:r>
              <a:rPr lang="en-SI" dirty="0">
                <a:solidFill>
                  <a:schemeClr val="accent2"/>
                </a:solidFill>
              </a:rPr>
              <a:t>toolbar</a:t>
            </a:r>
            <a:endParaRPr lang="LID4096" dirty="0">
              <a:solidFill>
                <a:schemeClr val="accent2"/>
              </a:solidFill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AF6EA986-7B2C-433C-AC59-740C0FDE6747}"/>
              </a:ext>
            </a:extLst>
          </p:cNvPr>
          <p:cNvSpPr/>
          <p:nvPr/>
        </p:nvSpPr>
        <p:spPr>
          <a:xfrm>
            <a:off x="5212410" y="2412272"/>
            <a:ext cx="1241854" cy="784654"/>
          </a:xfrm>
          <a:prstGeom prst="borderCallout1">
            <a:avLst>
              <a:gd name="adj1" fmla="val -12746"/>
              <a:gd name="adj2" fmla="val 63309"/>
              <a:gd name="adj3" fmla="val -167815"/>
              <a:gd name="adj4" fmla="val -400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I" dirty="0">
                <a:solidFill>
                  <a:schemeClr val="accent2"/>
                </a:solidFill>
              </a:rPr>
              <a:t>C</a:t>
            </a:r>
            <a:r>
              <a:rPr lang="sl-SI" dirty="0">
                <a:solidFill>
                  <a:schemeClr val="accent2"/>
                </a:solidFill>
              </a:rPr>
              <a:t>h</a:t>
            </a:r>
            <a:r>
              <a:rPr lang="en-SI" dirty="0">
                <a:solidFill>
                  <a:schemeClr val="accent2"/>
                </a:solidFill>
              </a:rPr>
              <a:t>a</a:t>
            </a:r>
            <a:r>
              <a:rPr lang="sl-SI" dirty="0">
                <a:solidFill>
                  <a:schemeClr val="accent2"/>
                </a:solidFill>
              </a:rPr>
              <a:t>t</a:t>
            </a:r>
            <a:endParaRPr lang="en-SI" dirty="0">
              <a:solidFill>
                <a:schemeClr val="accent2"/>
              </a:solidFill>
            </a:endParaRPr>
          </a:p>
          <a:p>
            <a:pPr algn="ctr"/>
            <a:r>
              <a:rPr lang="sl-SI" dirty="0">
                <a:solidFill>
                  <a:schemeClr val="accent2"/>
                </a:solidFill>
              </a:rPr>
              <a:t>t</a:t>
            </a:r>
            <a:r>
              <a:rPr lang="en-SI" dirty="0">
                <a:solidFill>
                  <a:schemeClr val="accent2"/>
                </a:solidFill>
              </a:rPr>
              <a:t>a</a:t>
            </a:r>
            <a:r>
              <a:rPr lang="sl-SI" dirty="0">
                <a:solidFill>
                  <a:schemeClr val="accent2"/>
                </a:solidFill>
              </a:rPr>
              <a:t>b</a:t>
            </a:r>
            <a:endParaRPr lang="LID4096" dirty="0">
              <a:solidFill>
                <a:schemeClr val="accent2"/>
              </a:solidFill>
            </a:endParaRP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E8AFC09D-5CBF-4DA9-829C-17EE1A764633}"/>
              </a:ext>
            </a:extLst>
          </p:cNvPr>
          <p:cNvSpPr/>
          <p:nvPr/>
        </p:nvSpPr>
        <p:spPr>
          <a:xfrm>
            <a:off x="2293979" y="3677165"/>
            <a:ext cx="1241854" cy="784654"/>
          </a:xfrm>
          <a:prstGeom prst="borderCallout1">
            <a:avLst>
              <a:gd name="adj1" fmla="val 71506"/>
              <a:gd name="adj2" fmla="val 104602"/>
              <a:gd name="adj3" fmla="val 296752"/>
              <a:gd name="adj4" fmla="val 18704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I" dirty="0">
                <a:solidFill>
                  <a:schemeClr val="accent2"/>
                </a:solidFill>
              </a:rPr>
              <a:t>C</a:t>
            </a:r>
            <a:r>
              <a:rPr lang="sl-SI" dirty="0">
                <a:solidFill>
                  <a:schemeClr val="accent2"/>
                </a:solidFill>
              </a:rPr>
              <a:t>h</a:t>
            </a:r>
            <a:r>
              <a:rPr lang="en-SI" dirty="0">
                <a:solidFill>
                  <a:schemeClr val="accent2"/>
                </a:solidFill>
              </a:rPr>
              <a:t>a</a:t>
            </a:r>
            <a:r>
              <a:rPr lang="sl-SI" dirty="0">
                <a:solidFill>
                  <a:schemeClr val="accent2"/>
                </a:solidFill>
              </a:rPr>
              <a:t>t</a:t>
            </a:r>
            <a:endParaRPr lang="en-SI" dirty="0">
              <a:solidFill>
                <a:schemeClr val="accent2"/>
              </a:solidFill>
            </a:endParaRPr>
          </a:p>
          <a:p>
            <a:pPr algn="ctr"/>
            <a:r>
              <a:rPr lang="en-SI" dirty="0">
                <a:solidFill>
                  <a:schemeClr val="accent2"/>
                </a:solidFill>
              </a:rPr>
              <a:t>toolbar</a:t>
            </a:r>
            <a:endParaRPr lang="LID4096" dirty="0">
              <a:solidFill>
                <a:schemeClr val="accent2"/>
              </a:solidFill>
            </a:endParaRP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E33FEB8C-D232-408E-A88D-FB6D273025D2}"/>
              </a:ext>
            </a:extLst>
          </p:cNvPr>
          <p:cNvSpPr/>
          <p:nvPr/>
        </p:nvSpPr>
        <p:spPr>
          <a:xfrm>
            <a:off x="1331955" y="5071419"/>
            <a:ext cx="1241854" cy="784654"/>
          </a:xfrm>
          <a:prstGeom prst="borderCallout1">
            <a:avLst>
              <a:gd name="adj1" fmla="val 106152"/>
              <a:gd name="adj2" fmla="val 44403"/>
              <a:gd name="adj3" fmla="val 158957"/>
              <a:gd name="adj4" fmla="val 130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I" dirty="0">
                <a:solidFill>
                  <a:schemeClr val="accent6"/>
                </a:solidFill>
              </a:rPr>
              <a:t>C</a:t>
            </a:r>
            <a:r>
              <a:rPr lang="sl-SI" dirty="0">
                <a:solidFill>
                  <a:schemeClr val="accent6"/>
                </a:solidFill>
              </a:rPr>
              <a:t>h</a:t>
            </a:r>
            <a:r>
              <a:rPr lang="en-SI" dirty="0">
                <a:solidFill>
                  <a:schemeClr val="accent6"/>
                </a:solidFill>
              </a:rPr>
              <a:t>a</a:t>
            </a:r>
            <a:r>
              <a:rPr lang="sl-SI" dirty="0">
                <a:solidFill>
                  <a:schemeClr val="accent6"/>
                </a:solidFill>
              </a:rPr>
              <a:t>n</a:t>
            </a:r>
            <a:r>
              <a:rPr lang="en-SI" dirty="0">
                <a:solidFill>
                  <a:schemeClr val="accent6"/>
                </a:solidFill>
              </a:rPr>
              <a:t>g</a:t>
            </a:r>
            <a:r>
              <a:rPr lang="sl-SI" dirty="0">
                <a:solidFill>
                  <a:schemeClr val="accent6"/>
                </a:solidFill>
              </a:rPr>
              <a:t>e</a:t>
            </a:r>
            <a:endParaRPr lang="en-SI" dirty="0">
              <a:solidFill>
                <a:schemeClr val="accent6"/>
              </a:solidFill>
            </a:endParaRPr>
          </a:p>
          <a:p>
            <a:pPr algn="ctr"/>
            <a:r>
              <a:rPr lang="en-SI" dirty="0">
                <a:solidFill>
                  <a:schemeClr val="accent6"/>
                </a:solidFill>
              </a:rPr>
              <a:t>engine</a:t>
            </a:r>
            <a:endParaRPr lang="LID4096" dirty="0">
              <a:solidFill>
                <a:schemeClr val="accent6"/>
              </a:solidFill>
            </a:endParaRPr>
          </a:p>
        </p:txBody>
      </p:sp>
      <p:sp>
        <p:nvSpPr>
          <p:cNvPr id="22" name="Callout: Line 21">
            <a:extLst>
              <a:ext uri="{FF2B5EF4-FFF2-40B4-BE49-F238E27FC236}">
                <a16:creationId xmlns:a16="http://schemas.microsoft.com/office/drawing/2014/main" id="{5AA47315-3C16-4D3C-903F-BCA1D02163B0}"/>
              </a:ext>
            </a:extLst>
          </p:cNvPr>
          <p:cNvSpPr/>
          <p:nvPr/>
        </p:nvSpPr>
        <p:spPr>
          <a:xfrm>
            <a:off x="2713105" y="5059062"/>
            <a:ext cx="1241854" cy="784654"/>
          </a:xfrm>
          <a:prstGeom prst="borderCallout1">
            <a:avLst>
              <a:gd name="adj1" fmla="val 104576"/>
              <a:gd name="adj2" fmla="val 72762"/>
              <a:gd name="adj3" fmla="val 147933"/>
              <a:gd name="adj4" fmla="val 1149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I" dirty="0">
                <a:solidFill>
                  <a:schemeClr val="accent6"/>
                </a:solidFill>
              </a:rPr>
              <a:t>S</a:t>
            </a:r>
            <a:r>
              <a:rPr lang="sl-SI" dirty="0">
                <a:solidFill>
                  <a:schemeClr val="accent6"/>
                </a:solidFill>
              </a:rPr>
              <a:t>e</a:t>
            </a:r>
            <a:r>
              <a:rPr lang="en-SI" dirty="0">
                <a:solidFill>
                  <a:schemeClr val="accent6"/>
                </a:solidFill>
              </a:rPr>
              <a:t>n</a:t>
            </a:r>
            <a:r>
              <a:rPr lang="sl-SI" dirty="0">
                <a:solidFill>
                  <a:schemeClr val="accent6"/>
                </a:solidFill>
              </a:rPr>
              <a:t>d</a:t>
            </a:r>
            <a:endParaRPr lang="en-SI" dirty="0">
              <a:solidFill>
                <a:schemeClr val="accent6"/>
              </a:solidFill>
            </a:endParaRPr>
          </a:p>
          <a:p>
            <a:pPr algn="ctr"/>
            <a:r>
              <a:rPr lang="en-SI" dirty="0">
                <a:solidFill>
                  <a:schemeClr val="accent6"/>
                </a:solidFill>
              </a:rPr>
              <a:t>query</a:t>
            </a:r>
            <a:endParaRPr lang="LID4096" dirty="0">
              <a:solidFill>
                <a:schemeClr val="accent6"/>
              </a:solidFill>
            </a:endParaRP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00DE1D18-85F9-4F8D-9C52-6FEDC52FA3AA}"/>
              </a:ext>
            </a:extLst>
          </p:cNvPr>
          <p:cNvSpPr/>
          <p:nvPr/>
        </p:nvSpPr>
        <p:spPr>
          <a:xfrm>
            <a:off x="4048382" y="4111195"/>
            <a:ext cx="1241854" cy="784654"/>
          </a:xfrm>
          <a:prstGeom prst="borderCallout1">
            <a:avLst>
              <a:gd name="adj1" fmla="val 110876"/>
              <a:gd name="adj2" fmla="val 56841"/>
              <a:gd name="adj3" fmla="val 252657"/>
              <a:gd name="adj4" fmla="val 820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I" dirty="0">
                <a:solidFill>
                  <a:schemeClr val="accent6"/>
                </a:solidFill>
              </a:rPr>
              <a:t>S</a:t>
            </a:r>
            <a:r>
              <a:rPr lang="sl-SI" dirty="0">
                <a:solidFill>
                  <a:schemeClr val="accent6"/>
                </a:solidFill>
              </a:rPr>
              <a:t>e</a:t>
            </a:r>
            <a:r>
              <a:rPr lang="en-SI" dirty="0">
                <a:solidFill>
                  <a:schemeClr val="accent6"/>
                </a:solidFill>
              </a:rPr>
              <a:t>n</a:t>
            </a:r>
            <a:r>
              <a:rPr lang="sl-SI" dirty="0">
                <a:solidFill>
                  <a:schemeClr val="accent6"/>
                </a:solidFill>
              </a:rPr>
              <a:t>d</a:t>
            </a:r>
            <a:r>
              <a:rPr lang="en-SI" dirty="0">
                <a:solidFill>
                  <a:schemeClr val="accent6"/>
                </a:solidFill>
              </a:rPr>
              <a:t> </a:t>
            </a:r>
            <a:r>
              <a:rPr lang="sl-SI" dirty="0">
                <a:solidFill>
                  <a:schemeClr val="accent6"/>
                </a:solidFill>
              </a:rPr>
              <a:t>q</a:t>
            </a:r>
            <a:r>
              <a:rPr lang="en-SI" dirty="0">
                <a:solidFill>
                  <a:schemeClr val="accent6"/>
                </a:solidFill>
              </a:rPr>
              <a:t>u</a:t>
            </a:r>
            <a:r>
              <a:rPr lang="sl-SI" dirty="0">
                <a:solidFill>
                  <a:schemeClr val="accent6"/>
                </a:solidFill>
              </a:rPr>
              <a:t>e</a:t>
            </a:r>
            <a:r>
              <a:rPr lang="en-SI" dirty="0">
                <a:solidFill>
                  <a:schemeClr val="accent6"/>
                </a:solidFill>
              </a:rPr>
              <a:t>r</a:t>
            </a:r>
            <a:r>
              <a:rPr lang="sl-SI" dirty="0">
                <a:solidFill>
                  <a:schemeClr val="accent6"/>
                </a:solidFill>
              </a:rPr>
              <a:t>y</a:t>
            </a:r>
            <a:r>
              <a:rPr lang="en-SI" dirty="0">
                <a:solidFill>
                  <a:schemeClr val="accent6"/>
                </a:solidFill>
              </a:rPr>
              <a:t> </a:t>
            </a:r>
            <a:r>
              <a:rPr lang="sl-SI" dirty="0">
                <a:solidFill>
                  <a:schemeClr val="accent6"/>
                </a:solidFill>
              </a:rPr>
              <a:t>i</a:t>
            </a:r>
            <a:r>
              <a:rPr lang="en-SI" dirty="0">
                <a:solidFill>
                  <a:schemeClr val="accent6"/>
                </a:solidFill>
              </a:rPr>
              <a:t>n </a:t>
            </a:r>
            <a:r>
              <a:rPr lang="sl-SI" dirty="0">
                <a:solidFill>
                  <a:schemeClr val="accent6"/>
                </a:solidFill>
              </a:rPr>
              <a:t>a</a:t>
            </a:r>
            <a:r>
              <a:rPr lang="en-SI" dirty="0">
                <a:solidFill>
                  <a:schemeClr val="accent6"/>
                </a:solidFill>
              </a:rPr>
              <a:t>ll tabs</a:t>
            </a:r>
            <a:endParaRPr lang="LID4096" dirty="0">
              <a:solidFill>
                <a:schemeClr val="accent6"/>
              </a:solidFill>
            </a:endParaRPr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85791837-BE06-4754-9C40-86DAE255E4CB}"/>
              </a:ext>
            </a:extLst>
          </p:cNvPr>
          <p:cNvSpPr/>
          <p:nvPr/>
        </p:nvSpPr>
        <p:spPr>
          <a:xfrm>
            <a:off x="5184126" y="5098190"/>
            <a:ext cx="1241854" cy="784654"/>
          </a:xfrm>
          <a:prstGeom prst="borderCallout1">
            <a:avLst>
              <a:gd name="adj1" fmla="val 125049"/>
              <a:gd name="adj2" fmla="val 63806"/>
              <a:gd name="adj3" fmla="val 102264"/>
              <a:gd name="adj4" fmla="val 437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dirty="0">
                <a:solidFill>
                  <a:schemeClr val="accent6"/>
                </a:solidFill>
              </a:rPr>
              <a:t>J</a:t>
            </a:r>
            <a:r>
              <a:rPr lang="en-SI" dirty="0">
                <a:solidFill>
                  <a:schemeClr val="accent6"/>
                </a:solidFill>
              </a:rPr>
              <a:t>u</a:t>
            </a:r>
            <a:r>
              <a:rPr lang="sl-SI" dirty="0">
                <a:solidFill>
                  <a:schemeClr val="accent6"/>
                </a:solidFill>
              </a:rPr>
              <a:t>m</a:t>
            </a:r>
            <a:r>
              <a:rPr lang="en-SI" dirty="0">
                <a:solidFill>
                  <a:schemeClr val="accent6"/>
                </a:solidFill>
              </a:rPr>
              <a:t>p </a:t>
            </a:r>
            <a:r>
              <a:rPr lang="sl-SI" dirty="0">
                <a:solidFill>
                  <a:schemeClr val="accent6"/>
                </a:solidFill>
              </a:rPr>
              <a:t>t</a:t>
            </a:r>
            <a:r>
              <a:rPr lang="en-SI" dirty="0">
                <a:solidFill>
                  <a:schemeClr val="accent6"/>
                </a:solidFill>
              </a:rPr>
              <a:t>o</a:t>
            </a:r>
          </a:p>
          <a:p>
            <a:pPr algn="ctr"/>
            <a:r>
              <a:rPr lang="sl-SI" dirty="0">
                <a:solidFill>
                  <a:schemeClr val="accent6"/>
                </a:solidFill>
              </a:rPr>
              <a:t>p</a:t>
            </a:r>
            <a:r>
              <a:rPr lang="en-SI" dirty="0">
                <a:solidFill>
                  <a:schemeClr val="accent6"/>
                </a:solidFill>
              </a:rPr>
              <a:t>revious Q/A</a:t>
            </a:r>
            <a:endParaRPr lang="LID4096" dirty="0">
              <a:solidFill>
                <a:schemeClr val="accent6"/>
              </a:solidFill>
            </a:endParaRPr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100110E6-A038-463D-B58A-E554B781CB4A}"/>
              </a:ext>
            </a:extLst>
          </p:cNvPr>
          <p:cNvSpPr/>
          <p:nvPr/>
        </p:nvSpPr>
        <p:spPr>
          <a:xfrm>
            <a:off x="6011305" y="4212366"/>
            <a:ext cx="1241854" cy="784654"/>
          </a:xfrm>
          <a:prstGeom prst="borderCallout1">
            <a:avLst>
              <a:gd name="adj1" fmla="val 247884"/>
              <a:gd name="adj2" fmla="val 43906"/>
              <a:gd name="adj3" fmla="val 102264"/>
              <a:gd name="adj4" fmla="val 4027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I" dirty="0">
                <a:solidFill>
                  <a:schemeClr val="accent6"/>
                </a:solidFill>
              </a:rPr>
              <a:t>J</a:t>
            </a:r>
            <a:r>
              <a:rPr lang="sl-SI" dirty="0">
                <a:solidFill>
                  <a:schemeClr val="accent6"/>
                </a:solidFill>
              </a:rPr>
              <a:t>u</a:t>
            </a:r>
            <a:r>
              <a:rPr lang="en-SI" dirty="0">
                <a:solidFill>
                  <a:schemeClr val="accent6"/>
                </a:solidFill>
              </a:rPr>
              <a:t>m</a:t>
            </a:r>
            <a:r>
              <a:rPr lang="sl-SI" dirty="0">
                <a:solidFill>
                  <a:schemeClr val="accent6"/>
                </a:solidFill>
              </a:rPr>
              <a:t>p</a:t>
            </a:r>
            <a:r>
              <a:rPr lang="en-SI" dirty="0">
                <a:solidFill>
                  <a:schemeClr val="accent6"/>
                </a:solidFill>
              </a:rPr>
              <a:t> </a:t>
            </a:r>
            <a:r>
              <a:rPr lang="sl-SI" dirty="0">
                <a:solidFill>
                  <a:schemeClr val="accent6"/>
                </a:solidFill>
              </a:rPr>
              <a:t>t</a:t>
            </a:r>
            <a:r>
              <a:rPr lang="en-SI" dirty="0">
                <a:solidFill>
                  <a:schemeClr val="accent6"/>
                </a:solidFill>
              </a:rPr>
              <a:t>o </a:t>
            </a:r>
            <a:r>
              <a:rPr lang="sl-SI" dirty="0">
                <a:solidFill>
                  <a:schemeClr val="accent6"/>
                </a:solidFill>
              </a:rPr>
              <a:t>n</a:t>
            </a:r>
            <a:r>
              <a:rPr lang="en-SI" dirty="0">
                <a:solidFill>
                  <a:schemeClr val="accent6"/>
                </a:solidFill>
              </a:rPr>
              <a:t>e</a:t>
            </a:r>
            <a:r>
              <a:rPr lang="sl-SI" dirty="0">
                <a:solidFill>
                  <a:schemeClr val="accent6"/>
                </a:solidFill>
              </a:rPr>
              <a:t>x</a:t>
            </a:r>
            <a:r>
              <a:rPr lang="en-SI" dirty="0">
                <a:solidFill>
                  <a:schemeClr val="accent6"/>
                </a:solidFill>
              </a:rPr>
              <a:t>t </a:t>
            </a:r>
            <a:r>
              <a:rPr lang="sl-SI" dirty="0">
                <a:solidFill>
                  <a:schemeClr val="accent6"/>
                </a:solidFill>
              </a:rPr>
              <a:t>Q</a:t>
            </a:r>
            <a:r>
              <a:rPr lang="en-SI" dirty="0">
                <a:solidFill>
                  <a:schemeClr val="accent6"/>
                </a:solidFill>
              </a:rPr>
              <a:t>/A</a:t>
            </a:r>
            <a:endParaRPr lang="LID4096" dirty="0">
              <a:solidFill>
                <a:schemeClr val="accent6"/>
              </a:solidFill>
            </a:endParaRPr>
          </a:p>
        </p:txBody>
      </p:sp>
      <p:sp>
        <p:nvSpPr>
          <p:cNvPr id="29" name="Callout: Line 28">
            <a:extLst>
              <a:ext uri="{FF2B5EF4-FFF2-40B4-BE49-F238E27FC236}">
                <a16:creationId xmlns:a16="http://schemas.microsoft.com/office/drawing/2014/main" id="{91E53579-55C4-4E1B-BCFE-62C75B37C004}"/>
              </a:ext>
            </a:extLst>
          </p:cNvPr>
          <p:cNvSpPr/>
          <p:nvPr/>
        </p:nvSpPr>
        <p:spPr>
          <a:xfrm>
            <a:off x="6577963" y="5071419"/>
            <a:ext cx="1241854" cy="784654"/>
          </a:xfrm>
          <a:prstGeom prst="borderCallout1">
            <a:avLst>
              <a:gd name="adj1" fmla="val 106939"/>
              <a:gd name="adj2" fmla="val 51866"/>
              <a:gd name="adj3" fmla="val 148720"/>
              <a:gd name="adj4" fmla="val 4723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I" dirty="0">
                <a:solidFill>
                  <a:schemeClr val="accent6"/>
                </a:solidFill>
              </a:rPr>
              <a:t>S</a:t>
            </a:r>
            <a:r>
              <a:rPr lang="sl-SI" dirty="0">
                <a:solidFill>
                  <a:schemeClr val="accent6"/>
                </a:solidFill>
              </a:rPr>
              <a:t>a</a:t>
            </a:r>
            <a:r>
              <a:rPr lang="en-SI" dirty="0">
                <a:solidFill>
                  <a:schemeClr val="accent6"/>
                </a:solidFill>
              </a:rPr>
              <a:t>v</a:t>
            </a:r>
            <a:r>
              <a:rPr lang="sl-SI" dirty="0">
                <a:solidFill>
                  <a:schemeClr val="accent6"/>
                </a:solidFill>
              </a:rPr>
              <a:t>e</a:t>
            </a:r>
            <a:r>
              <a:rPr lang="en-SI" dirty="0">
                <a:solidFill>
                  <a:schemeClr val="accent6"/>
                </a:solidFill>
              </a:rPr>
              <a:t> </a:t>
            </a:r>
            <a:r>
              <a:rPr lang="sl-SI" dirty="0">
                <a:solidFill>
                  <a:schemeClr val="accent6"/>
                </a:solidFill>
              </a:rPr>
              <a:t>c</a:t>
            </a:r>
            <a:r>
              <a:rPr lang="en-SI" dirty="0">
                <a:solidFill>
                  <a:schemeClr val="accent6"/>
                </a:solidFill>
              </a:rPr>
              <a:t>h</a:t>
            </a:r>
            <a:r>
              <a:rPr lang="sl-SI" dirty="0">
                <a:solidFill>
                  <a:schemeClr val="accent6"/>
                </a:solidFill>
              </a:rPr>
              <a:t>a</a:t>
            </a:r>
            <a:r>
              <a:rPr lang="en-SI" dirty="0">
                <a:solidFill>
                  <a:schemeClr val="accent6"/>
                </a:solidFill>
              </a:rPr>
              <a:t>t</a:t>
            </a:r>
          </a:p>
          <a:p>
            <a:pPr algn="ctr"/>
            <a:r>
              <a:rPr lang="en-SI" dirty="0">
                <a:solidFill>
                  <a:schemeClr val="accent6"/>
                </a:solidFill>
              </a:rPr>
              <a:t>history</a:t>
            </a:r>
            <a:endParaRPr lang="LID4096" dirty="0">
              <a:solidFill>
                <a:schemeClr val="accent6"/>
              </a:solidFill>
            </a:endParaRPr>
          </a:p>
        </p:txBody>
      </p:sp>
      <p:sp>
        <p:nvSpPr>
          <p:cNvPr id="30" name="Callout: Line 29">
            <a:extLst>
              <a:ext uri="{FF2B5EF4-FFF2-40B4-BE49-F238E27FC236}">
                <a16:creationId xmlns:a16="http://schemas.microsoft.com/office/drawing/2014/main" id="{7ADB877D-D541-4C10-BBF1-516B0EDEEF01}"/>
              </a:ext>
            </a:extLst>
          </p:cNvPr>
          <p:cNvSpPr/>
          <p:nvPr/>
        </p:nvSpPr>
        <p:spPr>
          <a:xfrm>
            <a:off x="7696890" y="4111195"/>
            <a:ext cx="1241854" cy="784654"/>
          </a:xfrm>
          <a:prstGeom prst="borderCallout1">
            <a:avLst>
              <a:gd name="adj1" fmla="val 106939"/>
              <a:gd name="adj2" fmla="val 36443"/>
              <a:gd name="adj3" fmla="val 251083"/>
              <a:gd name="adj4" fmla="val 1390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I" dirty="0">
                <a:solidFill>
                  <a:schemeClr val="accent6"/>
                </a:solidFill>
              </a:rPr>
              <a:t>L</a:t>
            </a:r>
            <a:r>
              <a:rPr lang="sl-SI" dirty="0">
                <a:solidFill>
                  <a:schemeClr val="accent6"/>
                </a:solidFill>
              </a:rPr>
              <a:t>o</a:t>
            </a:r>
            <a:r>
              <a:rPr lang="en-SI" dirty="0">
                <a:solidFill>
                  <a:schemeClr val="accent6"/>
                </a:solidFill>
              </a:rPr>
              <a:t>a</a:t>
            </a:r>
            <a:r>
              <a:rPr lang="sl-SI" dirty="0">
                <a:solidFill>
                  <a:schemeClr val="accent6"/>
                </a:solidFill>
              </a:rPr>
              <a:t>d</a:t>
            </a:r>
            <a:r>
              <a:rPr lang="en-SI" dirty="0">
                <a:solidFill>
                  <a:schemeClr val="accent6"/>
                </a:solidFill>
              </a:rPr>
              <a:t> </a:t>
            </a:r>
            <a:r>
              <a:rPr lang="sl-SI" dirty="0">
                <a:solidFill>
                  <a:schemeClr val="accent6"/>
                </a:solidFill>
              </a:rPr>
              <a:t>c</a:t>
            </a:r>
            <a:r>
              <a:rPr lang="en-SI" dirty="0">
                <a:solidFill>
                  <a:schemeClr val="accent6"/>
                </a:solidFill>
              </a:rPr>
              <a:t>h</a:t>
            </a:r>
            <a:r>
              <a:rPr lang="sl-SI" dirty="0">
                <a:solidFill>
                  <a:schemeClr val="accent6"/>
                </a:solidFill>
              </a:rPr>
              <a:t>a</a:t>
            </a:r>
            <a:r>
              <a:rPr lang="en-SI" dirty="0">
                <a:solidFill>
                  <a:schemeClr val="accent6"/>
                </a:solidFill>
              </a:rPr>
              <a:t>t</a:t>
            </a:r>
          </a:p>
          <a:p>
            <a:pPr algn="ctr"/>
            <a:r>
              <a:rPr lang="en-SI" dirty="0">
                <a:solidFill>
                  <a:schemeClr val="accent6"/>
                </a:solidFill>
              </a:rPr>
              <a:t>history</a:t>
            </a:r>
            <a:endParaRPr lang="LID4096" dirty="0">
              <a:solidFill>
                <a:schemeClr val="accent6"/>
              </a:solidFill>
            </a:endParaRPr>
          </a:p>
        </p:txBody>
      </p:sp>
      <p:sp>
        <p:nvSpPr>
          <p:cNvPr id="31" name="Callout: Line 30">
            <a:extLst>
              <a:ext uri="{FF2B5EF4-FFF2-40B4-BE49-F238E27FC236}">
                <a16:creationId xmlns:a16="http://schemas.microsoft.com/office/drawing/2014/main" id="{3D380198-5496-4A98-AF43-26ED332E1D65}"/>
              </a:ext>
            </a:extLst>
          </p:cNvPr>
          <p:cNvSpPr/>
          <p:nvPr/>
        </p:nvSpPr>
        <p:spPr>
          <a:xfrm>
            <a:off x="8317817" y="4997020"/>
            <a:ext cx="1241854" cy="784654"/>
          </a:xfrm>
          <a:prstGeom prst="borderCallout1">
            <a:avLst>
              <a:gd name="adj1" fmla="val 153396"/>
              <a:gd name="adj2" fmla="val 5598"/>
              <a:gd name="adj3" fmla="val 103839"/>
              <a:gd name="adj4" fmla="val 4126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I" dirty="0">
                <a:solidFill>
                  <a:schemeClr val="accent6"/>
                </a:solidFill>
              </a:rPr>
              <a:t>C</a:t>
            </a:r>
            <a:r>
              <a:rPr lang="sl-SI" dirty="0">
                <a:solidFill>
                  <a:schemeClr val="accent6"/>
                </a:solidFill>
              </a:rPr>
              <a:t>o</a:t>
            </a:r>
            <a:r>
              <a:rPr lang="en-SI" dirty="0">
                <a:solidFill>
                  <a:schemeClr val="accent6"/>
                </a:solidFill>
              </a:rPr>
              <a:t>p</a:t>
            </a:r>
            <a:r>
              <a:rPr lang="sl-SI" dirty="0">
                <a:solidFill>
                  <a:schemeClr val="accent6"/>
                </a:solidFill>
              </a:rPr>
              <a:t>y</a:t>
            </a:r>
            <a:r>
              <a:rPr lang="en-SI" dirty="0">
                <a:solidFill>
                  <a:schemeClr val="accent6"/>
                </a:solidFill>
              </a:rPr>
              <a:t> </a:t>
            </a:r>
            <a:r>
              <a:rPr lang="sl-SI" dirty="0">
                <a:solidFill>
                  <a:schemeClr val="accent6"/>
                </a:solidFill>
              </a:rPr>
              <a:t>l</a:t>
            </a:r>
            <a:r>
              <a:rPr lang="en-SI" dirty="0">
                <a:solidFill>
                  <a:schemeClr val="accent6"/>
                </a:solidFill>
              </a:rPr>
              <a:t>a</a:t>
            </a:r>
            <a:r>
              <a:rPr lang="sl-SI" dirty="0">
                <a:solidFill>
                  <a:schemeClr val="accent6"/>
                </a:solidFill>
              </a:rPr>
              <a:t>s</a:t>
            </a:r>
            <a:r>
              <a:rPr lang="en-SI" dirty="0">
                <a:solidFill>
                  <a:schemeClr val="accent6"/>
                </a:solidFill>
              </a:rPr>
              <a:t>t</a:t>
            </a:r>
          </a:p>
          <a:p>
            <a:pPr algn="ctr"/>
            <a:r>
              <a:rPr lang="sl-SI" dirty="0">
                <a:solidFill>
                  <a:schemeClr val="accent6"/>
                </a:solidFill>
              </a:rPr>
              <a:t>a</a:t>
            </a:r>
            <a:r>
              <a:rPr lang="en-SI" dirty="0">
                <a:solidFill>
                  <a:schemeClr val="accent6"/>
                </a:solidFill>
              </a:rPr>
              <a:t>nswer to</a:t>
            </a:r>
          </a:p>
          <a:p>
            <a:pPr algn="ctr"/>
            <a:r>
              <a:rPr lang="en-SI" dirty="0">
                <a:solidFill>
                  <a:schemeClr val="accent6"/>
                </a:solidFill>
              </a:rPr>
              <a:t>clipboard</a:t>
            </a:r>
            <a:endParaRPr lang="LID4096" dirty="0">
              <a:solidFill>
                <a:schemeClr val="accent6"/>
              </a:solidFill>
            </a:endParaRPr>
          </a:p>
        </p:txBody>
      </p:sp>
      <p:sp>
        <p:nvSpPr>
          <p:cNvPr id="33" name="Callout: Line 32">
            <a:extLst>
              <a:ext uri="{FF2B5EF4-FFF2-40B4-BE49-F238E27FC236}">
                <a16:creationId xmlns:a16="http://schemas.microsoft.com/office/drawing/2014/main" id="{225C7910-34A0-4D21-9379-ED5DC4C29042}"/>
              </a:ext>
            </a:extLst>
          </p:cNvPr>
          <p:cNvSpPr/>
          <p:nvPr/>
        </p:nvSpPr>
        <p:spPr>
          <a:xfrm>
            <a:off x="9618191" y="5789912"/>
            <a:ext cx="1241854" cy="784654"/>
          </a:xfrm>
          <a:prstGeom prst="borderCallout1">
            <a:avLst>
              <a:gd name="adj1" fmla="val 62844"/>
              <a:gd name="adj2" fmla="val -6343"/>
              <a:gd name="adj3" fmla="val 62894"/>
              <a:gd name="adj4" fmla="val -6420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I" dirty="0">
                <a:solidFill>
                  <a:schemeClr val="accent6"/>
                </a:solidFill>
              </a:rPr>
              <a:t>C</a:t>
            </a:r>
            <a:r>
              <a:rPr lang="sl-SI" dirty="0">
                <a:solidFill>
                  <a:schemeClr val="accent6"/>
                </a:solidFill>
              </a:rPr>
              <a:t>l</a:t>
            </a:r>
            <a:r>
              <a:rPr lang="en-SI" dirty="0">
                <a:solidFill>
                  <a:schemeClr val="accent6"/>
                </a:solidFill>
              </a:rPr>
              <a:t>e</a:t>
            </a:r>
            <a:r>
              <a:rPr lang="sl-SI" dirty="0">
                <a:solidFill>
                  <a:schemeClr val="accent6"/>
                </a:solidFill>
              </a:rPr>
              <a:t>a</a:t>
            </a:r>
            <a:r>
              <a:rPr lang="en-SI" dirty="0">
                <a:solidFill>
                  <a:schemeClr val="accent6"/>
                </a:solidFill>
              </a:rPr>
              <a:t>r </a:t>
            </a:r>
            <a:r>
              <a:rPr lang="sl-SI" dirty="0">
                <a:solidFill>
                  <a:schemeClr val="accent6"/>
                </a:solidFill>
              </a:rPr>
              <a:t>c</a:t>
            </a:r>
            <a:r>
              <a:rPr lang="en-SI" dirty="0">
                <a:solidFill>
                  <a:schemeClr val="accent6"/>
                </a:solidFill>
              </a:rPr>
              <a:t>hat history </a:t>
            </a:r>
            <a:endParaRPr lang="LID4096" dirty="0">
              <a:solidFill>
                <a:schemeClr val="accent6"/>
              </a:solidFill>
            </a:endParaRP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AE53BEE2-DAD6-4EC9-B156-8803D83F2C08}"/>
              </a:ext>
            </a:extLst>
          </p:cNvPr>
          <p:cNvSpPr/>
          <p:nvPr/>
        </p:nvSpPr>
        <p:spPr>
          <a:xfrm>
            <a:off x="661423" y="5942570"/>
            <a:ext cx="1241854" cy="784654"/>
          </a:xfrm>
          <a:prstGeom prst="borderCallout1">
            <a:avLst>
              <a:gd name="adj1" fmla="val 71506"/>
              <a:gd name="adj2" fmla="val 104602"/>
              <a:gd name="adj3" fmla="val 55807"/>
              <a:gd name="adj4" fmla="val 25619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dirty="0">
                <a:solidFill>
                  <a:schemeClr val="accent2"/>
                </a:solidFill>
              </a:rPr>
              <a:t>A</a:t>
            </a:r>
            <a:r>
              <a:rPr lang="en-SI" dirty="0">
                <a:solidFill>
                  <a:schemeClr val="accent2"/>
                </a:solidFill>
              </a:rPr>
              <a:t>d</a:t>
            </a:r>
            <a:r>
              <a:rPr lang="sl-SI" dirty="0">
                <a:solidFill>
                  <a:schemeClr val="accent2"/>
                </a:solidFill>
              </a:rPr>
              <a:t>d</a:t>
            </a:r>
            <a:r>
              <a:rPr lang="en-SI" dirty="0" err="1">
                <a:solidFill>
                  <a:schemeClr val="accent2"/>
                </a:solidFill>
              </a:rPr>
              <a:t>i</a:t>
            </a:r>
            <a:r>
              <a:rPr lang="sl-SI" dirty="0">
                <a:solidFill>
                  <a:schemeClr val="accent2"/>
                </a:solidFill>
              </a:rPr>
              <a:t>t</a:t>
            </a:r>
            <a:r>
              <a:rPr lang="en-SI" dirty="0" err="1">
                <a:solidFill>
                  <a:schemeClr val="accent2"/>
                </a:solidFill>
              </a:rPr>
              <a:t>i</a:t>
            </a:r>
            <a:r>
              <a:rPr lang="sl-SI" dirty="0">
                <a:solidFill>
                  <a:schemeClr val="accent2"/>
                </a:solidFill>
              </a:rPr>
              <a:t>o</a:t>
            </a:r>
            <a:r>
              <a:rPr lang="en-SI" dirty="0">
                <a:solidFill>
                  <a:schemeClr val="accent2"/>
                </a:solidFill>
              </a:rPr>
              <a:t>n</a:t>
            </a:r>
            <a:r>
              <a:rPr lang="sl-SI" dirty="0">
                <a:solidFill>
                  <a:schemeClr val="accent2"/>
                </a:solidFill>
              </a:rPr>
              <a:t>a</a:t>
            </a:r>
            <a:r>
              <a:rPr lang="en-SI" dirty="0">
                <a:solidFill>
                  <a:schemeClr val="accent2"/>
                </a:solidFill>
              </a:rPr>
              <a:t>l</a:t>
            </a:r>
          </a:p>
          <a:p>
            <a:pPr algn="ctr"/>
            <a:r>
              <a:rPr lang="en-SI" dirty="0">
                <a:solidFill>
                  <a:schemeClr val="accent2"/>
                </a:solidFill>
              </a:rPr>
              <a:t>options</a:t>
            </a:r>
            <a:endParaRPr lang="LID4096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8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150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Primož Gabrijelčič (FAB)</dc:creator>
  <cp:lastModifiedBy>Primož Gabrijelčič (FAB)</cp:lastModifiedBy>
  <cp:revision>17</cp:revision>
  <dcterms:created xsi:type="dcterms:W3CDTF">2025-01-30T17:26:22Z</dcterms:created>
  <dcterms:modified xsi:type="dcterms:W3CDTF">2025-07-23T10:46:57Z</dcterms:modified>
</cp:coreProperties>
</file>