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F09E-EB18-8D4C-9A94-A0013758B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93E01-EA1A-BE4D-9016-525DB02C9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5CECC-AE90-BF4A-8394-6C10BD6E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D46-5424-9543-B789-D1C52ACD8AC8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A282D-AFD3-0847-B68B-8463DEA9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7AED5-11CB-BF48-9E3F-DF54A9CD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FDB3-3AEE-3142-AB3A-53E558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9F28-6F32-CD47-9FE9-8F8A96A0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2C761-6C32-1446-9037-91ED8BDD4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3C40B-4595-9C40-8BF8-E4A3E140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D46-5424-9543-B789-D1C52ACD8AC8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B4BB7-4449-784D-BD04-DD7473F6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49B1-FB18-6A41-8D44-CC9BEB0C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FDB3-3AEE-3142-AB3A-53E558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0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34BFF-72B4-7041-A354-0FB473C5F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DE712-D8D4-6441-B626-C9B7D1E7A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C309C-716D-FA4E-A94E-C785987B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D46-5424-9543-B789-D1C52ACD8AC8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355E1-C795-2745-9173-E7F550EE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10EA0-BCCD-9E4F-9A68-3A8D3667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FDB3-3AEE-3142-AB3A-53E558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0834-2F23-A74E-984D-65BCBAA4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3FA3-DD34-C24E-BC31-F1E6CD9A3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B0B80-1777-4F43-8419-7C226A3C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D46-5424-9543-B789-D1C52ACD8AC8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10AD0-CFDA-6D43-BD6D-E7700239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81864-2B51-7A4A-AA55-C6B3F318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FDB3-3AEE-3142-AB3A-53E558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6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67DC-4D52-F64A-BA55-4A0DF0C3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CBD8C-7FE5-4342-A8E1-D8FFE5C6B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4D509-35B7-E844-853C-129C61183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D46-5424-9543-B789-D1C52ACD8AC8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9E0E-F405-FF46-9147-498ED8B9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6F2C7-BF9D-DA4D-8BB2-CE240F3F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FDB3-3AEE-3142-AB3A-53E558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0A45-F271-8547-8C79-475A989A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9FCDA-D318-9540-8946-CD696886D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C2948-9693-C44C-893E-4DFD9982A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F0DE3-EE30-3E46-8209-5D46DACC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D46-5424-9543-B789-D1C52ACD8AC8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28907-B3AA-6F43-9910-29FE0AFE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94456-7B6D-1842-ABF6-594ACDE7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FDB3-3AEE-3142-AB3A-53E558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1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AFB8-8656-3F4D-9E22-CBC99067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EEF9E-6959-3343-A928-839A6179B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DAF03-A6B5-344D-8CF0-D6DCEA1F0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8ABC7-B7AD-434E-9D5D-6C52F4348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62A54-8818-9449-86F7-A3FE65B27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405B5-CFAE-9E42-86B3-22F57B75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D46-5424-9543-B789-D1C52ACD8AC8}" type="datetimeFigureOut">
              <a:rPr lang="en-US" smtClean="0"/>
              <a:t>8/8/20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A9526-7C95-3C42-B3D9-CED4EA42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1F4AD-A90B-2E40-97F1-D71AF30C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FDB3-3AEE-3142-AB3A-53E558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D076-D02B-C44D-9ADE-7D01C495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2E18F-6A8D-F443-A085-8474D8C6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D46-5424-9543-B789-D1C52ACD8AC8}" type="datetimeFigureOut">
              <a:rPr lang="en-US" smtClean="0"/>
              <a:t>8/8/20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B9AB4-CF11-1A42-B359-90B5072A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0CEBC-2E56-F745-8552-2273CB4B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FDB3-3AEE-3142-AB3A-53E558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0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5F217-374D-8147-9405-2C4DD265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D46-5424-9543-B789-D1C52ACD8AC8}" type="datetimeFigureOut">
              <a:rPr lang="en-US" smtClean="0"/>
              <a:t>8/8/20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698B7-75CE-AC4D-9049-CCFB0B75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166BA-DB52-8042-B530-40C3C4A8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FDB3-3AEE-3142-AB3A-53E558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1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6193-3776-6C40-B775-A65040EE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102A7-D247-8346-99D0-FC0D75E02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ECEA5-DCF0-2843-8394-8AC84561E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22402-EB10-5049-B092-A7B911E8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D46-5424-9543-B789-D1C52ACD8AC8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94B15-D204-6D40-900B-E840B7A7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BB87A-7EAC-9446-8C35-C014FA0F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FDB3-3AEE-3142-AB3A-53E558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9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0F45-043E-AA46-AFF9-5249471B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711F7-2823-C84A-8D5F-325796F1D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172AB-6829-8447-B0FF-94EEB80BE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ACDE3-CF1C-5645-97C5-DF1B9E68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D46-5424-9543-B789-D1C52ACD8AC8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11EE3-AF3C-2746-963A-C3B8C447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5594F-82F1-AF48-8F13-72808ED8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FDB3-3AEE-3142-AB3A-53E558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1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962EB-F5F1-D647-82C1-DA7100E9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4E3D6-6782-0F40-92F1-8C75CBCDB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564C6-2D9E-4741-86DC-E8F7F9684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9FD46-5424-9543-B789-D1C52ACD8AC8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5E632-6DB1-3F4B-A885-1AD1CC70C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3503E-2440-814D-A7D3-32D49DD9A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FFDB3-3AEE-3142-AB3A-53E558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9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BD60-C65D-2049-BFAF-D58411235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79D8F-FE70-F44B-8932-D4AE565A06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2731B-DFED-884A-9EC5-9B012FD66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8347" y1="26551" x2="21976" y2="56566"/>
                        <a14:foregroundMark x1="23286" y1="36941" x2="15423" y2="37518"/>
                        <a14:foregroundMark x1="28327" y1="28716" x2="28528" y2="32612"/>
                        <a14:foregroundMark x1="28327" y1="29437" x2="28931" y2="27128"/>
                        <a14:foregroundMark x1="37601" y1="23954" x2="35383" y2="63492"/>
                        <a14:foregroundMark x1="36190" y1="31313" x2="35786" y2="38095"/>
                        <a14:foregroundMark x1="36190" y1="29149" x2="34677" y2="33911"/>
                        <a14:foregroundMark x1="37198" y1="31025" x2="35786" y2="31313"/>
                        <a14:foregroundMark x1="36895" y1="30447" x2="38306" y2="32035"/>
                        <a14:foregroundMark x1="40827" y1="35931" x2="41230" y2="33622"/>
                        <a14:foregroundMark x1="39617" y1="35209" x2="40726" y2="33622"/>
                        <a14:foregroundMark x1="51915" y1="39105" x2="51915" y2="39105"/>
                        <a14:foregroundMark x1="54335" y1="31602" x2="55242" y2="48918"/>
                        <a14:foregroundMark x1="52095" y1="34088" x2="52520" y2="36797"/>
                        <a14:foregroundMark x1="86391" y1="44589" x2="86391" y2="31746"/>
                        <a14:foregroundMark x1="86391" y1="56999" x2="86391" y2="44589"/>
                        <a14:foregroundMark x1="71169" y1="30447" x2="72077" y2="26263"/>
                        <a14:foregroundMark x1="73690" y1="38095" x2="71573" y2="32323"/>
                        <a14:foregroundMark x1="67944" y1="36941" x2="69153" y2="33911"/>
                        <a14:foregroundMark x1="71573" y1="33333" x2="68952" y2="34921"/>
                        <a14:foregroundMark x1="70766" y1="33045" x2="70968" y2="32900"/>
                        <a14:foregroundMark x1="48286" y1="41703" x2="55645" y2="38095"/>
                        <a14:foregroundMark x1="55645" y1="38095" x2="58266" y2="40693"/>
                        <a14:foregroundMark x1="50504" y1="37229" x2="51210" y2="35642"/>
                        <a14:foregroundMark x1="51210" y1="40693" x2="51613" y2="29437"/>
                        <a14:foregroundMark x1="38710" y1="32612" x2="38911" y2="33333"/>
                        <a14:foregroundMark x1="39012" y1="33622" x2="39012" y2="33622"/>
                        <a14:foregroundMark x1="38710" y1="32612" x2="39617" y2="32900"/>
                        <a14:foregroundMark x1="52823" y1="39105" x2="52823" y2="51515"/>
                        <a14:foregroundMark x1="56250" y1="34921" x2="56250" y2="50216"/>
                        <a14:foregroundMark x1="54839" y1="44012" x2="52319" y2="50794"/>
                        <a14:foregroundMark x1="51714" y1="50072" x2="53024" y2="41991"/>
                        <a14:foregroundMark x1="53024" y1="42136" x2="52621" y2="43723"/>
                        <a14:foregroundMark x1="69456" y1="86147" x2="69456" y2="86003"/>
                        <a14:foregroundMark x1="74496" y1="86003" x2="76310" y2="86147"/>
                        <a14:foregroundMark x1="20464" y1="84560" x2="22278" y2="86436"/>
                        <a14:foregroundMark x1="74294" y1="47763" x2="74294" y2="47763"/>
                        <a14:foregroundMark x1="73992" y1="47475" x2="73992" y2="47475"/>
                        <a14:foregroundMark x1="73992" y1="47186" x2="73992" y2="46465"/>
                        <a14:foregroundMark x1="70665" y1="33911" x2="71976" y2="32900"/>
                        <a14:foregroundMark x1="72379" y1="34199" x2="72379" y2="34199"/>
                        <a14:foregroundMark x1="72379" y1="33622" x2="72379" y2="33622"/>
                        <a14:foregroundMark x1="72379" y1="33622" x2="72379" y2="33622"/>
                        <a14:foregroundMark x1="72379" y1="33189" x2="72379" y2="33189"/>
                        <a14:foregroundMark x1="72379" y1="33189" x2="72379" y2="33189"/>
                        <a14:foregroundMark x1="72379" y1="33189" x2="72379" y2="33189"/>
                        <a14:foregroundMark x1="72379" y1="33333" x2="72379" y2="33333"/>
                        <a14:foregroundMark x1="72480" y1="33333" x2="72480" y2="33333"/>
                        <a14:foregroundMark x1="72480" y1="33333" x2="72480" y2="33333"/>
                        <a14:foregroundMark x1="72480" y1="33333" x2="72480" y2="33333"/>
                        <a14:backgroundMark x1="51008" y1="44012" x2="51108" y2="43226"/>
                        <a14:backgroundMark x1="58972" y1="46609" x2="57965" y2="44687"/>
                        <a14:backgroundMark x1="51210" y1="29149" x2="50806" y2="30014"/>
                        <a14:backgroundMark x1="51091" y1="31600" x2="50101" y2="34199"/>
                        <a14:backgroundMark x1="51915" y1="29437" x2="51172" y2="31388"/>
                        <a14:backgroundMark x1="29435" y1="19769" x2="25605" y2="17460"/>
                        <a14:backgroundMark x1="25101" y1="19625" x2="22883" y2="18326"/>
                        <a14:backgroundMark x1="23085" y1="18038" x2="31250" y2="18326"/>
                        <a14:backgroundMark x1="31250" y1="18326" x2="23589" y2="18326"/>
                        <a14:backgroundMark x1="23589" y1="18326" x2="23286" y2="17027"/>
                        <a14:backgroundMark x1="28327" y1="18038" x2="28125" y2="15440"/>
                        <a14:backgroundMark x1="23387" y1="87734" x2="22077" y2="87302"/>
                        <a14:backgroundMark x1="24395" y1="87446" x2="24093" y2="86436"/>
                        <a14:backgroundMark x1="72883" y1="84560" x2="73589" y2="84560"/>
                        <a14:backgroundMark x1="84173" y1="36219" x2="84476" y2="36508"/>
                        <a14:backgroundMark x1="88105" y1="44589" x2="88105" y2="44589"/>
                        <a14:backgroundMark x1="75202" y1="46609" x2="74899" y2="464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27020" y="1058862"/>
            <a:ext cx="6299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2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Sun</dc:creator>
  <cp:lastModifiedBy>Daniel Sun</cp:lastModifiedBy>
  <cp:revision>1</cp:revision>
  <dcterms:created xsi:type="dcterms:W3CDTF">2020-08-08T18:59:05Z</dcterms:created>
  <dcterms:modified xsi:type="dcterms:W3CDTF">2020-08-08T19:08:12Z</dcterms:modified>
</cp:coreProperties>
</file>