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7" r:id="rId4"/>
    <p:sldId id="272" r:id="rId5"/>
    <p:sldId id="273" r:id="rId6"/>
    <p:sldId id="275" r:id="rId7"/>
    <p:sldId id="274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3"/>
  </p:normalViewPr>
  <p:slideViewPr>
    <p:cSldViewPr snapToGrid="0" snapToObjects="1">
      <p:cViewPr varScale="1">
        <p:scale>
          <a:sx n="91" d="100"/>
          <a:sy n="91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Viardo Vercelli" userId="4486ce62-7e2c-488b-b449-769a16bd585a" providerId="ADAL" clId="{2D59C925-F851-48EF-8A99-D646618A06C2}"/>
    <pc:docChg chg="undo custSel delSld modSld">
      <pc:chgData name="Gianni Viardo Vercelli" userId="4486ce62-7e2c-488b-b449-769a16bd585a" providerId="ADAL" clId="{2D59C925-F851-48EF-8A99-D646618A06C2}" dt="2021-10-18T13:54:20.111" v="970" actId="20577"/>
      <pc:docMkLst>
        <pc:docMk/>
      </pc:docMkLst>
      <pc:sldChg chg="del">
        <pc:chgData name="Gianni Viardo Vercelli" userId="4486ce62-7e2c-488b-b449-769a16bd585a" providerId="ADAL" clId="{2D59C925-F851-48EF-8A99-D646618A06C2}" dt="2021-10-10T15:55:19.310" v="511" actId="47"/>
        <pc:sldMkLst>
          <pc:docMk/>
          <pc:sldMk cId="706532742" sldId="257"/>
        </pc:sldMkLst>
      </pc:sldChg>
      <pc:sldChg chg="modSp mod">
        <pc:chgData name="Gianni Viardo Vercelli" userId="4486ce62-7e2c-488b-b449-769a16bd585a" providerId="ADAL" clId="{2D59C925-F851-48EF-8A99-D646618A06C2}" dt="2021-10-10T15:43:44.744" v="454" actId="20577"/>
        <pc:sldMkLst>
          <pc:docMk/>
          <pc:sldMk cId="3799372457" sldId="258"/>
        </pc:sldMkLst>
        <pc:spChg chg="mod">
          <ac:chgData name="Gianni Viardo Vercelli" userId="4486ce62-7e2c-488b-b449-769a16bd585a" providerId="ADAL" clId="{2D59C925-F851-48EF-8A99-D646618A06C2}" dt="2021-10-10T15:43:44.744" v="454" actId="20577"/>
          <ac:spMkLst>
            <pc:docMk/>
            <pc:sldMk cId="3799372457" sldId="258"/>
            <ac:spMk id="2" creationId="{AA232F51-DA35-46FC-904B-B42AE97AE084}"/>
          </ac:spMkLst>
        </pc:spChg>
        <pc:spChg chg="mod">
          <ac:chgData name="Gianni Viardo Vercelli" userId="4486ce62-7e2c-488b-b449-769a16bd585a" providerId="ADAL" clId="{2D59C925-F851-48EF-8A99-D646618A06C2}" dt="2021-10-10T15:42:50.012" v="444" actId="20577"/>
          <ac:spMkLst>
            <pc:docMk/>
            <pc:sldMk cId="3799372457" sldId="258"/>
            <ac:spMk id="3" creationId="{81F6068E-A2A0-4776-A742-C1106E3F2BDE}"/>
          </ac:spMkLst>
        </pc:spChg>
      </pc:sldChg>
      <pc:sldChg chg="modSp mod">
        <pc:chgData name="Gianni Viardo Vercelli" userId="4486ce62-7e2c-488b-b449-769a16bd585a" providerId="ADAL" clId="{2D59C925-F851-48EF-8A99-D646618A06C2}" dt="2021-10-10T15:23:15.490" v="10" actId="20577"/>
        <pc:sldMkLst>
          <pc:docMk/>
          <pc:sldMk cId="4044290634" sldId="259"/>
        </pc:sldMkLst>
        <pc:spChg chg="mod">
          <ac:chgData name="Gianni Viardo Vercelli" userId="4486ce62-7e2c-488b-b449-769a16bd585a" providerId="ADAL" clId="{2D59C925-F851-48EF-8A99-D646618A06C2}" dt="2021-10-10T15:23:15.490" v="10" actId="20577"/>
          <ac:spMkLst>
            <pc:docMk/>
            <pc:sldMk cId="4044290634" sldId="259"/>
            <ac:spMk id="2" creationId="{ED4CF595-6527-4746-9D68-7EF32E62CD18}"/>
          </ac:spMkLst>
        </pc:spChg>
        <pc:spChg chg="mod">
          <ac:chgData name="Gianni Viardo Vercelli" userId="4486ce62-7e2c-488b-b449-769a16bd585a" providerId="ADAL" clId="{2D59C925-F851-48EF-8A99-D646618A06C2}" dt="2021-10-10T15:23:06.595" v="3" actId="20577"/>
          <ac:spMkLst>
            <pc:docMk/>
            <pc:sldMk cId="4044290634" sldId="259"/>
            <ac:spMk id="3" creationId="{63C6D8EF-2F96-4A04-81E2-2B75433EA9BE}"/>
          </ac:spMkLst>
        </pc:spChg>
      </pc:sldChg>
      <pc:sldChg chg="modSp mod">
        <pc:chgData name="Gianni Viardo Vercelli" userId="4486ce62-7e2c-488b-b449-769a16bd585a" providerId="ADAL" clId="{2D59C925-F851-48EF-8A99-D646618A06C2}" dt="2021-10-10T15:23:36.202" v="15" actId="20577"/>
        <pc:sldMkLst>
          <pc:docMk/>
          <pc:sldMk cId="3801221396" sldId="260"/>
        </pc:sldMkLst>
        <pc:spChg chg="mod">
          <ac:chgData name="Gianni Viardo Vercelli" userId="4486ce62-7e2c-488b-b449-769a16bd585a" providerId="ADAL" clId="{2D59C925-F851-48EF-8A99-D646618A06C2}" dt="2021-10-10T15:23:36.202" v="15" actId="20577"/>
          <ac:spMkLst>
            <pc:docMk/>
            <pc:sldMk cId="3801221396" sldId="260"/>
            <ac:spMk id="3" creationId="{52BD44F4-8023-4F1E-A02E-E649B82F7391}"/>
          </ac:spMkLst>
        </pc:spChg>
      </pc:sldChg>
      <pc:sldChg chg="addSp delSp modSp mod setBg">
        <pc:chgData name="Gianni Viardo Vercelli" userId="4486ce62-7e2c-488b-b449-769a16bd585a" providerId="ADAL" clId="{2D59C925-F851-48EF-8A99-D646618A06C2}" dt="2021-10-10T15:34:41.115" v="162" actId="6549"/>
        <pc:sldMkLst>
          <pc:docMk/>
          <pc:sldMk cId="1577302744" sldId="262"/>
        </pc:sldMkLst>
        <pc:spChg chg="or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4" creationId="{62F6FB09-3546-4720-AB00-B84D361C9F92}"/>
          </ac:spMkLst>
        </pc:spChg>
        <pc:spChg chg="mod">
          <ac:chgData name="Gianni Viardo Vercelli" userId="4486ce62-7e2c-488b-b449-769a16bd585a" providerId="ADAL" clId="{2D59C925-F851-48EF-8A99-D646618A06C2}" dt="2021-10-10T15:34:41.115" v="162" actId="6549"/>
          <ac:spMkLst>
            <pc:docMk/>
            <pc:sldMk cId="1577302744" sldId="262"/>
            <ac:spMk id="6" creationId="{A15EE4E5-C450-4089-9ECD-5F8B3C662C28}"/>
          </ac:spMkLst>
        </pc:spChg>
        <pc:spChg chg="mod or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8" creationId="{9F7841D5-AC19-486B-B929-7C092CE1AB16}"/>
          </ac:spMkLst>
        </pc:spChg>
        <pc:spChg chg="add del">
          <ac:chgData name="Gianni Viardo Vercelli" userId="4486ce62-7e2c-488b-b449-769a16bd585a" providerId="ADAL" clId="{2D59C925-F851-48EF-8A99-D646618A06C2}" dt="2021-10-10T15:27:24.101" v="151" actId="26606"/>
          <ac:spMkLst>
            <pc:docMk/>
            <pc:sldMk cId="1577302744" sldId="262"/>
            <ac:spMk id="71" creationId="{5EBC18B6-E5C3-4AD1-97A4-E6A3477A0BB9}"/>
          </ac:spMkLst>
        </pc:spChg>
        <pc:spChg chg="add del">
          <ac:chgData name="Gianni Viardo Vercelli" userId="4486ce62-7e2c-488b-b449-769a16bd585a" providerId="ADAL" clId="{2D59C925-F851-48EF-8A99-D646618A06C2}" dt="2021-10-10T15:27:24.101" v="151" actId="26606"/>
          <ac:spMkLst>
            <pc:docMk/>
            <pc:sldMk cId="1577302744" sldId="262"/>
            <ac:spMk id="73" creationId="{136A4AB6-B72B-4CC6-ADCF-BE807B6C3D71}"/>
          </ac:spMkLst>
        </pc:spChg>
        <pc:spChg chg="add del">
          <ac:chgData name="Gianni Viardo Vercelli" userId="4486ce62-7e2c-488b-b449-769a16bd585a" providerId="ADAL" clId="{2D59C925-F851-48EF-8A99-D646618A06C2}" dt="2021-10-10T15:27:24.101" v="151" actId="26606"/>
          <ac:spMkLst>
            <pc:docMk/>
            <pc:sldMk cId="1577302744" sldId="262"/>
            <ac:spMk id="75" creationId="{B35D540D-9486-4236-952A-F72DC52D79BF}"/>
          </ac:spMkLst>
        </pc:spChg>
        <pc:spChg chg="add del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37" creationId="{AAA05C59-284A-43D9-AE28-6F5AA1F003A4}"/>
          </ac:spMkLst>
        </pc:spChg>
        <pc:spChg chg="add del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39" creationId="{120BB4C9-B781-4AEE-ACAB-8EE849F24F60}"/>
          </ac:spMkLst>
        </pc:spChg>
        <pc:spChg chg="add del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41" creationId="{975647DA-FC1D-4189-8B97-4EF3C2C0BAA6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2" creationId="{231BF440-39FA-4087-84CC-2EEC0BBDAF29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3" creationId="{F04E4CBA-303B-48BD-8451-C2701CB0EEBF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4" creationId="{F6CA58B3-AFCC-4A40-9882-50D5080879B0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5" creationId="{75C56826-D4E5-42ED-8529-079651CB3005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6" creationId="{82095FCE-EF05-4443-B97A-85DEE3A5CA17}"/>
          </ac:spMkLst>
        </pc:spChg>
        <pc:spChg chg="add del">
          <ac:chgData name="Gianni Viardo Vercelli" userId="4486ce62-7e2c-488b-b449-769a16bd585a" providerId="ADAL" clId="{2D59C925-F851-48EF-8A99-D646618A06C2}" dt="2021-10-10T15:34:27.726" v="160" actId="26606"/>
          <ac:spMkLst>
            <pc:docMk/>
            <pc:sldMk cId="1577302744" sldId="262"/>
            <ac:spMk id="197" creationId="{CA00AE6B-AA30-4CF8-BA6F-339B780AD76C}"/>
          </ac:spMkLst>
        </pc:spChg>
        <pc:spChg chg="ad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030" creationId="{CD504B3E-2155-480C-A1E5-DBFD02C55BA6}"/>
          </ac:spMkLst>
        </pc:spChg>
        <pc:spChg chg="ad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031" creationId="{0990C621-3B8B-4820-8328-D47EF7CE823C}"/>
          </ac:spMkLst>
        </pc:spChg>
        <pc:spChg chg="ad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032" creationId="{C1A2385B-1D2A-4E17-84FA-6CB7F0AAE473}"/>
          </ac:spMkLst>
        </pc:spChg>
        <pc:spChg chg="add">
          <ac:chgData name="Gianni Viardo Vercelli" userId="4486ce62-7e2c-488b-b449-769a16bd585a" providerId="ADAL" clId="{2D59C925-F851-48EF-8A99-D646618A06C2}" dt="2021-10-10T15:34:27.735" v="161" actId="26606"/>
          <ac:spMkLst>
            <pc:docMk/>
            <pc:sldMk cId="1577302744" sldId="262"/>
            <ac:spMk id="1033" creationId="{5E791F2F-79DB-4CC0-9FA1-001E3E91E8B7}"/>
          </ac:spMkLst>
        </pc:spChg>
        <pc:picChg chg="add mod ord">
          <ac:chgData name="Gianni Viardo Vercelli" userId="4486ce62-7e2c-488b-b449-769a16bd585a" providerId="ADAL" clId="{2D59C925-F851-48EF-8A99-D646618A06C2}" dt="2021-10-10T15:34:27.735" v="161" actId="26606"/>
          <ac:picMkLst>
            <pc:docMk/>
            <pc:sldMk cId="1577302744" sldId="262"/>
            <ac:picMk id="3" creationId="{93B4DEAD-D668-4B81-BFE1-597A155304B0}"/>
          </ac:picMkLst>
        </pc:picChg>
        <pc:picChg chg="del mod ord">
          <ac:chgData name="Gianni Viardo Vercelli" userId="4486ce62-7e2c-488b-b449-769a16bd585a" providerId="ADAL" clId="{2D59C925-F851-48EF-8A99-D646618A06C2}" dt="2021-10-10T15:34:11.192" v="157" actId="478"/>
          <ac:picMkLst>
            <pc:docMk/>
            <pc:sldMk cId="1577302744" sldId="262"/>
            <ac:picMk id="11" creationId="{8ED0E8B2-567D-42B6-A1BC-3E56ACE40D31}"/>
          </ac:picMkLst>
        </pc:picChg>
        <pc:picChg chg="del mod ord">
          <ac:chgData name="Gianni Viardo Vercelli" userId="4486ce62-7e2c-488b-b449-769a16bd585a" providerId="ADAL" clId="{2D59C925-F851-48EF-8A99-D646618A06C2}" dt="2021-10-10T15:27:16.052" v="149" actId="478"/>
          <ac:picMkLst>
            <pc:docMk/>
            <pc:sldMk cId="1577302744" sldId="262"/>
            <ac:picMk id="13" creationId="{22D951E5-AE25-4D1F-8159-35C39CA18FB7}"/>
          </ac:picMkLst>
        </pc:picChg>
        <pc:picChg chg="add del mod">
          <ac:chgData name="Gianni Viardo Vercelli" userId="4486ce62-7e2c-488b-b449-769a16bd585a" providerId="ADAL" clId="{2D59C925-F851-48EF-8A99-D646618A06C2}" dt="2021-10-10T15:27:16.052" v="149" actId="478"/>
          <ac:picMkLst>
            <pc:docMk/>
            <pc:sldMk cId="1577302744" sldId="262"/>
            <ac:picMk id="1026" creationId="{9EAC6CE7-724F-4863-BD55-8B2409217EF3}"/>
          </ac:picMkLst>
        </pc:picChg>
        <pc:picChg chg="add mod ord">
          <ac:chgData name="Gianni Viardo Vercelli" userId="4486ce62-7e2c-488b-b449-769a16bd585a" providerId="ADAL" clId="{2D59C925-F851-48EF-8A99-D646618A06C2}" dt="2021-10-10T15:34:27.735" v="161" actId="26606"/>
          <ac:picMkLst>
            <pc:docMk/>
            <pc:sldMk cId="1577302744" sldId="262"/>
            <ac:picMk id="1028" creationId="{12E0DCF8-C822-4270-AC5E-F8024821DF68}"/>
          </ac:picMkLst>
        </pc:picChg>
      </pc:sldChg>
      <pc:sldChg chg="modSp mod">
        <pc:chgData name="Gianni Viardo Vercelli" userId="4486ce62-7e2c-488b-b449-769a16bd585a" providerId="ADAL" clId="{2D59C925-F851-48EF-8A99-D646618A06C2}" dt="2021-10-11T12:29:18.471" v="606" actId="207"/>
        <pc:sldMkLst>
          <pc:docMk/>
          <pc:sldMk cId="0" sldId="263"/>
        </pc:sldMkLst>
        <pc:spChg chg="mod">
          <ac:chgData name="Gianni Viardo Vercelli" userId="4486ce62-7e2c-488b-b449-769a16bd585a" providerId="ADAL" clId="{2D59C925-F851-48EF-8A99-D646618A06C2}" dt="2021-10-11T12:29:18.471" v="606" actId="207"/>
          <ac:spMkLst>
            <pc:docMk/>
            <pc:sldMk cId="0" sldId="263"/>
            <ac:spMk id="2" creationId="{6C1F6A6B-0210-4F5B-A4B5-AB130E28A11E}"/>
          </ac:spMkLst>
        </pc:spChg>
      </pc:sldChg>
      <pc:sldChg chg="del">
        <pc:chgData name="Gianni Viardo Vercelli" userId="4486ce62-7e2c-488b-b449-769a16bd585a" providerId="ADAL" clId="{2D59C925-F851-48EF-8A99-D646618A06C2}" dt="2021-10-10T15:39:30.165" v="290" actId="47"/>
        <pc:sldMkLst>
          <pc:docMk/>
          <pc:sldMk cId="2493150273" sldId="266"/>
        </pc:sldMkLst>
      </pc:sldChg>
      <pc:sldChg chg="addSp delSp modSp mod">
        <pc:chgData name="Gianni Viardo Vercelli" userId="4486ce62-7e2c-488b-b449-769a16bd585a" providerId="ADAL" clId="{2D59C925-F851-48EF-8A99-D646618A06C2}" dt="2021-10-10T15:38:30.253" v="289" actId="478"/>
        <pc:sldMkLst>
          <pc:docMk/>
          <pc:sldMk cId="711250843" sldId="267"/>
        </pc:sldMkLst>
        <pc:spChg chg="mod">
          <ac:chgData name="Gianni Viardo Vercelli" userId="4486ce62-7e2c-488b-b449-769a16bd585a" providerId="ADAL" clId="{2D59C925-F851-48EF-8A99-D646618A06C2}" dt="2021-10-10T15:36:03.582" v="216" actId="20577"/>
          <ac:spMkLst>
            <pc:docMk/>
            <pc:sldMk cId="711250843" sldId="267"/>
            <ac:spMk id="3" creationId="{B6ED801B-91AB-4BEF-A2A8-C0F90BA8168D}"/>
          </ac:spMkLst>
        </pc:spChg>
        <pc:spChg chg="mod">
          <ac:chgData name="Gianni Viardo Vercelli" userId="4486ce62-7e2c-488b-b449-769a16bd585a" providerId="ADAL" clId="{2D59C925-F851-48EF-8A99-D646618A06C2}" dt="2021-10-10T15:37:56.547" v="281" actId="20577"/>
          <ac:spMkLst>
            <pc:docMk/>
            <pc:sldMk cId="711250843" sldId="267"/>
            <ac:spMk id="12" creationId="{41429092-D0AE-489A-95D2-5231325049BC}"/>
          </ac:spMkLst>
        </pc:spChg>
        <pc:picChg chg="add mod">
          <ac:chgData name="Gianni Viardo Vercelli" userId="4486ce62-7e2c-488b-b449-769a16bd585a" providerId="ADAL" clId="{2D59C925-F851-48EF-8A99-D646618A06C2}" dt="2021-10-10T15:38:28.058" v="288" actId="1076"/>
          <ac:picMkLst>
            <pc:docMk/>
            <pc:sldMk cId="711250843" sldId="267"/>
            <ac:picMk id="5" creationId="{117E6F55-35C0-473B-99B8-7D8C2D14FEC4}"/>
          </ac:picMkLst>
        </pc:picChg>
        <pc:picChg chg="del mod">
          <ac:chgData name="Gianni Viardo Vercelli" userId="4486ce62-7e2c-488b-b449-769a16bd585a" providerId="ADAL" clId="{2D59C925-F851-48EF-8A99-D646618A06C2}" dt="2021-10-10T15:38:25.355" v="287" actId="478"/>
          <ac:picMkLst>
            <pc:docMk/>
            <pc:sldMk cId="711250843" sldId="267"/>
            <ac:picMk id="6" creationId="{B409C7C3-A3AE-4E4C-8648-3A9FCD142674}"/>
          </ac:picMkLst>
        </pc:picChg>
        <pc:picChg chg="del">
          <ac:chgData name="Gianni Viardo Vercelli" userId="4486ce62-7e2c-488b-b449-769a16bd585a" providerId="ADAL" clId="{2D59C925-F851-48EF-8A99-D646618A06C2}" dt="2021-10-10T15:38:02.041" v="282" actId="478"/>
          <ac:picMkLst>
            <pc:docMk/>
            <pc:sldMk cId="711250843" sldId="267"/>
            <ac:picMk id="1032" creationId="{6B4FB267-0B1D-4A7F-A9E4-61AA43C36BC9}"/>
          </ac:picMkLst>
        </pc:picChg>
        <pc:picChg chg="del">
          <ac:chgData name="Gianni Viardo Vercelli" userId="4486ce62-7e2c-488b-b449-769a16bd585a" providerId="ADAL" clId="{2D59C925-F851-48EF-8A99-D646618A06C2}" dt="2021-10-10T15:38:30.253" v="289" actId="478"/>
          <ac:picMkLst>
            <pc:docMk/>
            <pc:sldMk cId="711250843" sldId="267"/>
            <ac:picMk id="1034" creationId="{7D3BA6CA-AC4E-4F4D-B9EC-9D7A366F882A}"/>
          </ac:picMkLst>
        </pc:picChg>
      </pc:sldChg>
      <pc:sldChg chg="modSp mod">
        <pc:chgData name="Gianni Viardo Vercelli" userId="4486ce62-7e2c-488b-b449-769a16bd585a" providerId="ADAL" clId="{2D59C925-F851-48EF-8A99-D646618A06C2}" dt="2021-10-18T13:52:11.218" v="969" actId="14734"/>
        <pc:sldMkLst>
          <pc:docMk/>
          <pc:sldMk cId="2054536513" sldId="269"/>
        </pc:sldMkLst>
        <pc:graphicFrameChg chg="mod modGraphic">
          <ac:chgData name="Gianni Viardo Vercelli" userId="4486ce62-7e2c-488b-b449-769a16bd585a" providerId="ADAL" clId="{2D59C925-F851-48EF-8A99-D646618A06C2}" dt="2021-10-18T13:52:11.218" v="969" actId="14734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  <pc:sldChg chg="del">
        <pc:chgData name="Gianni Viardo Vercelli" userId="4486ce62-7e2c-488b-b449-769a16bd585a" providerId="ADAL" clId="{2D59C925-F851-48EF-8A99-D646618A06C2}" dt="2021-10-10T15:44:24.026" v="457" actId="47"/>
        <pc:sldMkLst>
          <pc:docMk/>
          <pc:sldMk cId="3224260000" sldId="270"/>
        </pc:sldMkLst>
      </pc:sldChg>
      <pc:sldChg chg="modSp mod">
        <pc:chgData name="Gianni Viardo Vercelli" userId="4486ce62-7e2c-488b-b449-769a16bd585a" providerId="ADAL" clId="{2D59C925-F851-48EF-8A99-D646618A06C2}" dt="2021-10-10T15:43:51.745" v="456" actId="20577"/>
        <pc:sldMkLst>
          <pc:docMk/>
          <pc:sldMk cId="2914644099" sldId="272"/>
        </pc:sldMkLst>
        <pc:spChg chg="mod">
          <ac:chgData name="Gianni Viardo Vercelli" userId="4486ce62-7e2c-488b-b449-769a16bd585a" providerId="ADAL" clId="{2D59C925-F851-48EF-8A99-D646618A06C2}" dt="2021-10-10T15:43:51.745" v="456" actId="20577"/>
          <ac:spMkLst>
            <pc:docMk/>
            <pc:sldMk cId="2914644099" sldId="272"/>
            <ac:spMk id="2" creationId="{6918C76A-92FF-496F-A516-77EEB6932F3F}"/>
          </ac:spMkLst>
        </pc:spChg>
      </pc:sldChg>
      <pc:sldChg chg="modSp mod">
        <pc:chgData name="Gianni Viardo Vercelli" userId="4486ce62-7e2c-488b-b449-769a16bd585a" providerId="ADAL" clId="{2D59C925-F851-48EF-8A99-D646618A06C2}" dt="2021-10-10T15:45:06.089" v="510" actId="20577"/>
        <pc:sldMkLst>
          <pc:docMk/>
          <pc:sldMk cId="3762447231" sldId="273"/>
        </pc:sldMkLst>
        <pc:spChg chg="mod">
          <ac:chgData name="Gianni Viardo Vercelli" userId="4486ce62-7e2c-488b-b449-769a16bd585a" providerId="ADAL" clId="{2D59C925-F851-48EF-8A99-D646618A06C2}" dt="2021-10-10T15:44:38.861" v="461" actId="20577"/>
          <ac:spMkLst>
            <pc:docMk/>
            <pc:sldMk cId="3762447231" sldId="273"/>
            <ac:spMk id="2" creationId="{9286155E-B355-4843-98BE-33CDCA2DB6B2}"/>
          </ac:spMkLst>
        </pc:spChg>
        <pc:spChg chg="mod">
          <ac:chgData name="Gianni Viardo Vercelli" userId="4486ce62-7e2c-488b-b449-769a16bd585a" providerId="ADAL" clId="{2D59C925-F851-48EF-8A99-D646618A06C2}" dt="2021-10-10T15:45:06.089" v="510" actId="20577"/>
          <ac:spMkLst>
            <pc:docMk/>
            <pc:sldMk cId="3762447231" sldId="273"/>
            <ac:spMk id="3" creationId="{279784F5-5A06-439B-B3B0-A476DEE394C1}"/>
          </ac:spMkLst>
        </pc:spChg>
      </pc:sldChg>
      <pc:sldChg chg="modSp mod">
        <pc:chgData name="Gianni Viardo Vercelli" userId="4486ce62-7e2c-488b-b449-769a16bd585a" providerId="ADAL" clId="{2D59C925-F851-48EF-8A99-D646618A06C2}" dt="2021-10-18T13:54:20.111" v="970" actId="20577"/>
        <pc:sldMkLst>
          <pc:docMk/>
          <pc:sldMk cId="3431736043" sldId="274"/>
        </pc:sldMkLst>
        <pc:spChg chg="mod">
          <ac:chgData name="Gianni Viardo Vercelli" userId="4486ce62-7e2c-488b-b449-769a16bd585a" providerId="ADAL" clId="{2D59C925-F851-48EF-8A99-D646618A06C2}" dt="2021-10-18T13:54:20.111" v="970" actId="20577"/>
          <ac:spMkLst>
            <pc:docMk/>
            <pc:sldMk cId="3431736043" sldId="274"/>
            <ac:spMk id="3" creationId="{ED77D508-7F7A-456B-A056-54FDE7364F0B}"/>
          </ac:spMkLst>
        </pc:spChg>
      </pc:sldChg>
    </pc:docChg>
  </pc:docChgLst>
  <pc:docChgLst>
    <pc:chgData name="Gianni Viardo Vercelli" userId="4486ce62-7e2c-488b-b449-769a16bd585a" providerId="ADAL" clId="{ACFDCDD2-0B78-4178-A7D9-0B8D49D9EFE7}"/>
    <pc:docChg chg="custSel modSld">
      <pc:chgData name="Gianni Viardo Vercelli" userId="4486ce62-7e2c-488b-b449-769a16bd585a" providerId="ADAL" clId="{ACFDCDD2-0B78-4178-A7D9-0B8D49D9EFE7}" dt="2023-11-10T14:45:42.087" v="16" actId="5793"/>
      <pc:docMkLst>
        <pc:docMk/>
      </pc:docMkLst>
      <pc:sldChg chg="modSp mod">
        <pc:chgData name="Gianni Viardo Vercelli" userId="4486ce62-7e2c-488b-b449-769a16bd585a" providerId="ADAL" clId="{ACFDCDD2-0B78-4178-A7D9-0B8D49D9EFE7}" dt="2023-11-10T14:44:42.220" v="0"/>
        <pc:sldMkLst>
          <pc:docMk/>
          <pc:sldMk cId="4044290634" sldId="259"/>
        </pc:sldMkLst>
        <pc:spChg chg="mod">
          <ac:chgData name="Gianni Viardo Vercelli" userId="4486ce62-7e2c-488b-b449-769a16bd585a" providerId="ADAL" clId="{ACFDCDD2-0B78-4178-A7D9-0B8D49D9EFE7}" dt="2023-11-10T14:44:42.220" v="0"/>
          <ac:spMkLst>
            <pc:docMk/>
            <pc:sldMk cId="4044290634" sldId="259"/>
            <ac:spMk id="2" creationId="{ED4CF595-6527-4746-9D68-7EF32E62CD18}"/>
          </ac:spMkLst>
        </pc:spChg>
      </pc:sldChg>
      <pc:sldChg chg="modSp mod">
        <pc:chgData name="Gianni Viardo Vercelli" userId="4486ce62-7e2c-488b-b449-769a16bd585a" providerId="ADAL" clId="{ACFDCDD2-0B78-4178-A7D9-0B8D49D9EFE7}" dt="2023-11-10T14:45:24.769" v="1" actId="6549"/>
        <pc:sldMkLst>
          <pc:docMk/>
          <pc:sldMk cId="2054536513" sldId="269"/>
        </pc:sldMkLst>
        <pc:graphicFrameChg chg="modGraphic">
          <ac:chgData name="Gianni Viardo Vercelli" userId="4486ce62-7e2c-488b-b449-769a16bd585a" providerId="ADAL" clId="{ACFDCDD2-0B78-4178-A7D9-0B8D49D9EFE7}" dt="2023-11-10T14:45:24.769" v="1" actId="6549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  <pc:sldChg chg="modSp mod">
        <pc:chgData name="Gianni Viardo Vercelli" userId="4486ce62-7e2c-488b-b449-769a16bd585a" providerId="ADAL" clId="{ACFDCDD2-0B78-4178-A7D9-0B8D49D9EFE7}" dt="2023-11-10T14:45:42.087" v="16" actId="5793"/>
        <pc:sldMkLst>
          <pc:docMk/>
          <pc:sldMk cId="3431736043" sldId="274"/>
        </pc:sldMkLst>
        <pc:spChg chg="mod">
          <ac:chgData name="Gianni Viardo Vercelli" userId="4486ce62-7e2c-488b-b449-769a16bd585a" providerId="ADAL" clId="{ACFDCDD2-0B78-4178-A7D9-0B8D49D9EFE7}" dt="2023-11-10T14:45:42.087" v="16" actId="5793"/>
          <ac:spMkLst>
            <pc:docMk/>
            <pc:sldMk cId="3431736043" sldId="274"/>
            <ac:spMk id="3" creationId="{ED77D508-7F7A-456B-A056-54FDE7364F0B}"/>
          </ac:spMkLst>
        </pc:spChg>
      </pc:sldChg>
    </pc:docChg>
  </pc:docChgLst>
  <pc:docChgLst>
    <pc:chgData name="Gianni Viardo Vercelli" userId="4486ce62-7e2c-488b-b449-769a16bd585a" providerId="ADAL" clId="{AA9E9947-0893-428C-9CEA-0FDE909DF46B}"/>
    <pc:docChg chg="modSld">
      <pc:chgData name="Gianni Viardo Vercelli" userId="4486ce62-7e2c-488b-b449-769a16bd585a" providerId="ADAL" clId="{AA9E9947-0893-428C-9CEA-0FDE909DF46B}" dt="2022-11-10T08:48:35.685" v="3" actId="20577"/>
      <pc:docMkLst>
        <pc:docMk/>
      </pc:docMkLst>
      <pc:sldChg chg="modSp mod">
        <pc:chgData name="Gianni Viardo Vercelli" userId="4486ce62-7e2c-488b-b449-769a16bd585a" providerId="ADAL" clId="{AA9E9947-0893-428C-9CEA-0FDE909DF46B}" dt="2022-11-10T08:48:35.685" v="3" actId="20577"/>
        <pc:sldMkLst>
          <pc:docMk/>
          <pc:sldMk cId="2054536513" sldId="269"/>
        </pc:sldMkLst>
        <pc:graphicFrameChg chg="modGraphic">
          <ac:chgData name="Gianni Viardo Vercelli" userId="4486ce62-7e2c-488b-b449-769a16bd585a" providerId="ADAL" clId="{AA9E9947-0893-428C-9CEA-0FDE909DF46B}" dt="2022-11-10T08:48:35.685" v="3" actId="20577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</pc:docChg>
  </pc:docChgLst>
  <pc:docChgLst>
    <pc:chgData name="Gianni Viardo Vercelli" userId="4486ce62-7e2c-488b-b449-769a16bd585a" providerId="ADAL" clId="{520DA2AD-C6EF-4625-A48F-483BFA430A6F}"/>
    <pc:docChg chg="undo custSel modSld">
      <pc:chgData name="Gianni Viardo Vercelli" userId="4486ce62-7e2c-488b-b449-769a16bd585a" providerId="ADAL" clId="{520DA2AD-C6EF-4625-A48F-483BFA430A6F}" dt="2020-12-16T17:51:11.231" v="2"/>
      <pc:docMkLst>
        <pc:docMk/>
      </pc:docMkLst>
      <pc:sldChg chg="modSp mod">
        <pc:chgData name="Gianni Viardo Vercelli" userId="4486ce62-7e2c-488b-b449-769a16bd585a" providerId="ADAL" clId="{520DA2AD-C6EF-4625-A48F-483BFA430A6F}" dt="2020-12-16T17:51:11.231" v="2"/>
        <pc:sldMkLst>
          <pc:docMk/>
          <pc:sldMk cId="3431736043" sldId="274"/>
        </pc:sldMkLst>
        <pc:spChg chg="mod">
          <ac:chgData name="Gianni Viardo Vercelli" userId="4486ce62-7e2c-488b-b449-769a16bd585a" providerId="ADAL" clId="{520DA2AD-C6EF-4625-A48F-483BFA430A6F}" dt="2020-12-16T17:51:11.231" v="2"/>
          <ac:spMkLst>
            <pc:docMk/>
            <pc:sldMk cId="3431736043" sldId="274"/>
            <ac:spMk id="3" creationId="{ED77D508-7F7A-456B-A056-54FDE7364F0B}"/>
          </ac:spMkLst>
        </pc:spChg>
      </pc:sldChg>
    </pc:docChg>
  </pc:docChgLst>
  <pc:docChgLst>
    <pc:chgData name="Gianni Viardo Vercelli" userId="4486ce62-7e2c-488b-b449-769a16bd585a" providerId="ADAL" clId="{35290909-4F82-4597-A874-854589811D39}"/>
    <pc:docChg chg="modSld">
      <pc:chgData name="Gianni Viardo Vercelli" userId="4486ce62-7e2c-488b-b449-769a16bd585a" providerId="ADAL" clId="{35290909-4F82-4597-A874-854589811D39}" dt="2021-02-02T17:38:40.956" v="1" actId="13926"/>
      <pc:docMkLst>
        <pc:docMk/>
      </pc:docMkLst>
      <pc:sldChg chg="modSp mod">
        <pc:chgData name="Gianni Viardo Vercelli" userId="4486ce62-7e2c-488b-b449-769a16bd585a" providerId="ADAL" clId="{35290909-4F82-4597-A874-854589811D39}" dt="2021-02-02T17:38:40.956" v="1" actId="13926"/>
        <pc:sldMkLst>
          <pc:docMk/>
          <pc:sldMk cId="2054536513" sldId="269"/>
        </pc:sldMkLst>
        <pc:graphicFrameChg chg="modGraphic">
          <ac:chgData name="Gianni Viardo Vercelli" userId="4486ce62-7e2c-488b-b449-769a16bd585a" providerId="ADAL" clId="{35290909-4F82-4597-A874-854589811D39}" dt="2021-02-02T17:38:40.956" v="1" actId="13926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  <pc:sldChg chg="modSp mod">
        <pc:chgData name="Gianni Viardo Vercelli" userId="4486ce62-7e2c-488b-b449-769a16bd585a" providerId="ADAL" clId="{35290909-4F82-4597-A874-854589811D39}" dt="2021-02-02T17:38:22.409" v="0" actId="13926"/>
        <pc:sldMkLst>
          <pc:docMk/>
          <pc:sldMk cId="3431736043" sldId="274"/>
        </pc:sldMkLst>
        <pc:spChg chg="mod">
          <ac:chgData name="Gianni Viardo Vercelli" userId="4486ce62-7e2c-488b-b449-769a16bd585a" providerId="ADAL" clId="{35290909-4F82-4597-A874-854589811D39}" dt="2021-02-02T17:38:22.409" v="0" actId="13926"/>
          <ac:spMkLst>
            <pc:docMk/>
            <pc:sldMk cId="3431736043" sldId="274"/>
            <ac:spMk id="3" creationId="{ED77D508-7F7A-456B-A056-54FDE7364F0B}"/>
          </ac:spMkLst>
        </pc:spChg>
      </pc:sldChg>
    </pc:docChg>
  </pc:docChgLst>
  <pc:docChgLst>
    <pc:chgData name="Gianni Viardo Vercelli" userId="4486ce62-7e2c-488b-b449-769a16bd585a" providerId="ADAL" clId="{918C28F8-89EB-4CCE-9F9A-4DF055E00474}"/>
    <pc:docChg chg="undo custSel addSld modSld">
      <pc:chgData name="Gianni Viardo Vercelli" userId="4486ce62-7e2c-488b-b449-769a16bd585a" providerId="ADAL" clId="{918C28F8-89EB-4CCE-9F9A-4DF055E00474}" dt="2022-10-18T15:53:57.231" v="1201" actId="20577"/>
      <pc:docMkLst>
        <pc:docMk/>
      </pc:docMkLst>
      <pc:sldChg chg="modSp mod">
        <pc:chgData name="Gianni Viardo Vercelli" userId="4486ce62-7e2c-488b-b449-769a16bd585a" providerId="ADAL" clId="{918C28F8-89EB-4CCE-9F9A-4DF055E00474}" dt="2022-10-17T06:52:36.843" v="496" actId="20577"/>
        <pc:sldMkLst>
          <pc:docMk/>
          <pc:sldMk cId="3799372457" sldId="258"/>
        </pc:sldMkLst>
        <pc:spChg chg="mod">
          <ac:chgData name="Gianni Viardo Vercelli" userId="4486ce62-7e2c-488b-b449-769a16bd585a" providerId="ADAL" clId="{918C28F8-89EB-4CCE-9F9A-4DF055E00474}" dt="2022-10-17T06:50:55.610" v="332" actId="20577"/>
          <ac:spMkLst>
            <pc:docMk/>
            <pc:sldMk cId="3799372457" sldId="258"/>
            <ac:spMk id="2" creationId="{AA232F51-DA35-46FC-904B-B42AE97AE084}"/>
          </ac:spMkLst>
        </pc:spChg>
        <pc:spChg chg="mod">
          <ac:chgData name="Gianni Viardo Vercelli" userId="4486ce62-7e2c-488b-b449-769a16bd585a" providerId="ADAL" clId="{918C28F8-89EB-4CCE-9F9A-4DF055E00474}" dt="2022-10-17T06:52:36.843" v="496" actId="20577"/>
          <ac:spMkLst>
            <pc:docMk/>
            <pc:sldMk cId="3799372457" sldId="258"/>
            <ac:spMk id="3" creationId="{81F6068E-A2A0-4776-A742-C1106E3F2BDE}"/>
          </ac:spMkLst>
        </pc:spChg>
      </pc:sldChg>
      <pc:sldChg chg="modSp mod">
        <pc:chgData name="Gianni Viardo Vercelli" userId="4486ce62-7e2c-488b-b449-769a16bd585a" providerId="ADAL" clId="{918C28F8-89EB-4CCE-9F9A-4DF055E00474}" dt="2022-10-17T06:34:18.456" v="16" actId="20577"/>
        <pc:sldMkLst>
          <pc:docMk/>
          <pc:sldMk cId="4044290634" sldId="259"/>
        </pc:sldMkLst>
        <pc:spChg chg="mod">
          <ac:chgData name="Gianni Viardo Vercelli" userId="4486ce62-7e2c-488b-b449-769a16bd585a" providerId="ADAL" clId="{918C28F8-89EB-4CCE-9F9A-4DF055E00474}" dt="2022-10-17T06:34:01.450" v="3" actId="20577"/>
          <ac:spMkLst>
            <pc:docMk/>
            <pc:sldMk cId="4044290634" sldId="259"/>
            <ac:spMk id="2" creationId="{ED4CF595-6527-4746-9D68-7EF32E62CD18}"/>
          </ac:spMkLst>
        </pc:spChg>
        <pc:spChg chg="mod">
          <ac:chgData name="Gianni Viardo Vercelli" userId="4486ce62-7e2c-488b-b449-769a16bd585a" providerId="ADAL" clId="{918C28F8-89EB-4CCE-9F9A-4DF055E00474}" dt="2022-10-17T06:34:18.456" v="16" actId="20577"/>
          <ac:spMkLst>
            <pc:docMk/>
            <pc:sldMk cId="4044290634" sldId="259"/>
            <ac:spMk id="3" creationId="{63C6D8EF-2F96-4A04-81E2-2B75433EA9BE}"/>
          </ac:spMkLst>
        </pc:spChg>
      </pc:sldChg>
      <pc:sldChg chg="modSp mod">
        <pc:chgData name="Gianni Viardo Vercelli" userId="4486ce62-7e2c-488b-b449-769a16bd585a" providerId="ADAL" clId="{918C28F8-89EB-4CCE-9F9A-4DF055E00474}" dt="2022-10-17T06:34:32.840" v="19" actId="20577"/>
        <pc:sldMkLst>
          <pc:docMk/>
          <pc:sldMk cId="3801221396" sldId="260"/>
        </pc:sldMkLst>
        <pc:spChg chg="mod">
          <ac:chgData name="Gianni Viardo Vercelli" userId="4486ce62-7e2c-488b-b449-769a16bd585a" providerId="ADAL" clId="{918C28F8-89EB-4CCE-9F9A-4DF055E00474}" dt="2022-10-17T06:34:32.840" v="19" actId="20577"/>
          <ac:spMkLst>
            <pc:docMk/>
            <pc:sldMk cId="3801221396" sldId="260"/>
            <ac:spMk id="3" creationId="{52BD44F4-8023-4F1E-A02E-E649B82F7391}"/>
          </ac:spMkLst>
        </pc:spChg>
      </pc:sldChg>
      <pc:sldChg chg="modSp mod">
        <pc:chgData name="Gianni Viardo Vercelli" userId="4486ce62-7e2c-488b-b449-769a16bd585a" providerId="ADAL" clId="{918C28F8-89EB-4CCE-9F9A-4DF055E00474}" dt="2022-10-17T06:37:47.615" v="84" actId="20577"/>
        <pc:sldMkLst>
          <pc:docMk/>
          <pc:sldMk cId="1577302744" sldId="262"/>
        </pc:sldMkLst>
        <pc:spChg chg="mod">
          <ac:chgData name="Gianni Viardo Vercelli" userId="4486ce62-7e2c-488b-b449-769a16bd585a" providerId="ADAL" clId="{918C28F8-89EB-4CCE-9F9A-4DF055E00474}" dt="2022-10-17T06:37:47.615" v="84" actId="20577"/>
          <ac:spMkLst>
            <pc:docMk/>
            <pc:sldMk cId="1577302744" sldId="262"/>
            <ac:spMk id="8" creationId="{9F7841D5-AC19-486B-B929-7C092CE1AB16}"/>
          </ac:spMkLst>
        </pc:spChg>
      </pc:sldChg>
      <pc:sldChg chg="modSp mod">
        <pc:chgData name="Gianni Viardo Vercelli" userId="4486ce62-7e2c-488b-b449-769a16bd585a" providerId="ADAL" clId="{918C28F8-89EB-4CCE-9F9A-4DF055E00474}" dt="2022-10-17T06:38:03.373" v="87" actId="20577"/>
        <pc:sldMkLst>
          <pc:docMk/>
          <pc:sldMk cId="0" sldId="263"/>
        </pc:sldMkLst>
        <pc:spChg chg="mod">
          <ac:chgData name="Gianni Viardo Vercelli" userId="4486ce62-7e2c-488b-b449-769a16bd585a" providerId="ADAL" clId="{918C28F8-89EB-4CCE-9F9A-4DF055E00474}" dt="2022-10-17T06:38:03.373" v="87" actId="20577"/>
          <ac:spMkLst>
            <pc:docMk/>
            <pc:sldMk cId="0" sldId="263"/>
            <ac:spMk id="2" creationId="{6C1F6A6B-0210-4F5B-A4B5-AB130E28A11E}"/>
          </ac:spMkLst>
        </pc:spChg>
      </pc:sldChg>
      <pc:sldChg chg="modSp mod">
        <pc:chgData name="Gianni Viardo Vercelli" userId="4486ce62-7e2c-488b-b449-769a16bd585a" providerId="ADAL" clId="{918C28F8-89EB-4CCE-9F9A-4DF055E00474}" dt="2022-10-17T06:39:57.478" v="146" actId="14100"/>
        <pc:sldMkLst>
          <pc:docMk/>
          <pc:sldMk cId="711250843" sldId="267"/>
        </pc:sldMkLst>
        <pc:spChg chg="mod">
          <ac:chgData name="Gianni Viardo Vercelli" userId="4486ce62-7e2c-488b-b449-769a16bd585a" providerId="ADAL" clId="{918C28F8-89EB-4CCE-9F9A-4DF055E00474}" dt="2022-10-17T06:39:08.860" v="106" actId="20577"/>
          <ac:spMkLst>
            <pc:docMk/>
            <pc:sldMk cId="711250843" sldId="267"/>
            <ac:spMk id="3" creationId="{B6ED801B-91AB-4BEF-A2A8-C0F90BA8168D}"/>
          </ac:spMkLst>
        </pc:spChg>
        <pc:spChg chg="mod">
          <ac:chgData name="Gianni Viardo Vercelli" userId="4486ce62-7e2c-488b-b449-769a16bd585a" providerId="ADAL" clId="{918C28F8-89EB-4CCE-9F9A-4DF055E00474}" dt="2022-10-17T06:39:57.478" v="146" actId="14100"/>
          <ac:spMkLst>
            <pc:docMk/>
            <pc:sldMk cId="711250843" sldId="267"/>
            <ac:spMk id="12" creationId="{41429092-D0AE-489A-95D2-5231325049BC}"/>
          </ac:spMkLst>
        </pc:spChg>
      </pc:sldChg>
      <pc:sldChg chg="modSp mod">
        <pc:chgData name="Gianni Viardo Vercelli" userId="4486ce62-7e2c-488b-b449-769a16bd585a" providerId="ADAL" clId="{918C28F8-89EB-4CCE-9F9A-4DF055E00474}" dt="2022-10-18T15:53:57.231" v="1201" actId="20577"/>
        <pc:sldMkLst>
          <pc:docMk/>
          <pc:sldMk cId="2054536513" sldId="269"/>
        </pc:sldMkLst>
        <pc:graphicFrameChg chg="mod modGraphic">
          <ac:chgData name="Gianni Viardo Vercelli" userId="4486ce62-7e2c-488b-b449-769a16bd585a" providerId="ADAL" clId="{918C28F8-89EB-4CCE-9F9A-4DF055E00474}" dt="2022-10-18T15:53:57.231" v="1201" actId="20577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  <pc:sldChg chg="modSp mod">
        <pc:chgData name="Gianni Viardo Vercelli" userId="4486ce62-7e2c-488b-b449-769a16bd585a" providerId="ADAL" clId="{918C28F8-89EB-4CCE-9F9A-4DF055E00474}" dt="2022-10-17T06:40:31.828" v="161" actId="20577"/>
        <pc:sldMkLst>
          <pc:docMk/>
          <pc:sldMk cId="2914644099" sldId="272"/>
        </pc:sldMkLst>
        <pc:spChg chg="mod">
          <ac:chgData name="Gianni Viardo Vercelli" userId="4486ce62-7e2c-488b-b449-769a16bd585a" providerId="ADAL" clId="{918C28F8-89EB-4CCE-9F9A-4DF055E00474}" dt="2022-10-17T06:40:31.828" v="161" actId="20577"/>
          <ac:spMkLst>
            <pc:docMk/>
            <pc:sldMk cId="2914644099" sldId="272"/>
            <ac:spMk id="2" creationId="{6918C76A-92FF-496F-A516-77EEB6932F3F}"/>
          </ac:spMkLst>
        </pc:spChg>
      </pc:sldChg>
      <pc:sldChg chg="modSp mod">
        <pc:chgData name="Gianni Viardo Vercelli" userId="4486ce62-7e2c-488b-b449-769a16bd585a" providerId="ADAL" clId="{918C28F8-89EB-4CCE-9F9A-4DF055E00474}" dt="2022-10-18T15:48:56.091" v="1186" actId="20577"/>
        <pc:sldMkLst>
          <pc:docMk/>
          <pc:sldMk cId="3431736043" sldId="274"/>
        </pc:sldMkLst>
        <pc:spChg chg="mod">
          <ac:chgData name="Gianni Viardo Vercelli" userId="4486ce62-7e2c-488b-b449-769a16bd585a" providerId="ADAL" clId="{918C28F8-89EB-4CCE-9F9A-4DF055E00474}" dt="2022-10-18T15:48:56.091" v="1186" actId="20577"/>
          <ac:spMkLst>
            <pc:docMk/>
            <pc:sldMk cId="3431736043" sldId="274"/>
            <ac:spMk id="3" creationId="{ED77D508-7F7A-456B-A056-54FDE7364F0B}"/>
          </ac:spMkLst>
        </pc:spChg>
      </pc:sldChg>
      <pc:sldChg chg="addSp delSp modSp add mod setBg">
        <pc:chgData name="Gianni Viardo Vercelli" userId="4486ce62-7e2c-488b-b449-769a16bd585a" providerId="ADAL" clId="{918C28F8-89EB-4CCE-9F9A-4DF055E00474}" dt="2022-10-17T07:10:44.561" v="992" actId="14100"/>
        <pc:sldMkLst>
          <pc:docMk/>
          <pc:sldMk cId="1592477704" sldId="275"/>
        </pc:sldMkLst>
        <pc:spChg chg="mod">
          <ac:chgData name="Gianni Viardo Vercelli" userId="4486ce62-7e2c-488b-b449-769a16bd585a" providerId="ADAL" clId="{918C28F8-89EB-4CCE-9F9A-4DF055E00474}" dt="2022-10-17T07:10:44.561" v="992" actId="14100"/>
          <ac:spMkLst>
            <pc:docMk/>
            <pc:sldMk cId="1592477704" sldId="275"/>
            <ac:spMk id="2" creationId="{9286155E-B355-4843-98BE-33CDCA2DB6B2}"/>
          </ac:spMkLst>
        </pc:spChg>
        <pc:spChg chg="mod ord">
          <ac:chgData name="Gianni Viardo Vercelli" userId="4486ce62-7e2c-488b-b449-769a16bd585a" providerId="ADAL" clId="{918C28F8-89EB-4CCE-9F9A-4DF055E00474}" dt="2022-10-17T07:10:21.833" v="982" actId="14100"/>
          <ac:spMkLst>
            <pc:docMk/>
            <pc:sldMk cId="1592477704" sldId="275"/>
            <ac:spMk id="3" creationId="{279784F5-5A06-439B-B3B0-A476DEE394C1}"/>
          </ac:spMkLst>
        </pc:spChg>
        <pc:spChg chg="add del">
          <ac:chgData name="Gianni Viardo Vercelli" userId="4486ce62-7e2c-488b-b449-769a16bd585a" providerId="ADAL" clId="{918C28F8-89EB-4CCE-9F9A-4DF055E00474}" dt="2022-10-17T07:10:06.534" v="976" actId="26606"/>
          <ac:spMkLst>
            <pc:docMk/>
            <pc:sldMk cId="1592477704" sldId="275"/>
            <ac:spMk id="1031" creationId="{F13C74B1-5B17-4795-BED0-7140497B445A}"/>
          </ac:spMkLst>
        </pc:spChg>
        <pc:spChg chg="add del">
          <ac:chgData name="Gianni Viardo Vercelli" userId="4486ce62-7e2c-488b-b449-769a16bd585a" providerId="ADAL" clId="{918C28F8-89EB-4CCE-9F9A-4DF055E00474}" dt="2022-10-17T07:10:06.534" v="976" actId="26606"/>
          <ac:spMkLst>
            <pc:docMk/>
            <pc:sldMk cId="1592477704" sldId="275"/>
            <ac:spMk id="1033" creationId="{D4974D33-8DC5-464E-8C6D-BE58F0669C17}"/>
          </ac:spMkLst>
        </pc:spChg>
        <pc:spChg chg="add del">
          <ac:chgData name="Gianni Viardo Vercelli" userId="4486ce62-7e2c-488b-b449-769a16bd585a" providerId="ADAL" clId="{918C28F8-89EB-4CCE-9F9A-4DF055E00474}" dt="2022-10-17T07:10:10.163" v="978" actId="26606"/>
          <ac:spMkLst>
            <pc:docMk/>
            <pc:sldMk cId="1592477704" sldId="275"/>
            <ac:spMk id="1035" creationId="{6CB927A4-E432-4310-9CD5-E89FF5063179}"/>
          </ac:spMkLst>
        </pc:spChg>
        <pc:spChg chg="add del">
          <ac:chgData name="Gianni Viardo Vercelli" userId="4486ce62-7e2c-488b-b449-769a16bd585a" providerId="ADAL" clId="{918C28F8-89EB-4CCE-9F9A-4DF055E00474}" dt="2022-10-17T07:10:10.163" v="978" actId="26606"/>
          <ac:spMkLst>
            <pc:docMk/>
            <pc:sldMk cId="1592477704" sldId="275"/>
            <ac:spMk id="1036" creationId="{327D73B4-9F5C-4A64-A179-51B9500CB8B5}"/>
          </ac:spMkLst>
        </pc:spChg>
        <pc:spChg chg="add del">
          <ac:chgData name="Gianni Viardo Vercelli" userId="4486ce62-7e2c-488b-b449-769a16bd585a" providerId="ADAL" clId="{918C28F8-89EB-4CCE-9F9A-4DF055E00474}" dt="2022-10-17T07:10:10.163" v="978" actId="26606"/>
          <ac:spMkLst>
            <pc:docMk/>
            <pc:sldMk cId="1592477704" sldId="275"/>
            <ac:spMk id="1037" creationId="{1453BF6C-B012-48B7-B4E8-6D7AC7C27D02}"/>
          </ac:spMkLst>
        </pc:spChg>
        <pc:spChg chg="add del">
          <ac:chgData name="Gianni Viardo Vercelli" userId="4486ce62-7e2c-488b-b449-769a16bd585a" providerId="ADAL" clId="{918C28F8-89EB-4CCE-9F9A-4DF055E00474}" dt="2022-10-17T07:10:10.163" v="978" actId="26606"/>
          <ac:spMkLst>
            <pc:docMk/>
            <pc:sldMk cId="1592477704" sldId="275"/>
            <ac:spMk id="1038" creationId="{C1F06963-6374-4B48-844F-071A9BAAAE02}"/>
          </ac:spMkLst>
        </pc:spChg>
        <pc:spChg chg="add del">
          <ac:chgData name="Gianni Viardo Vercelli" userId="4486ce62-7e2c-488b-b449-769a16bd585a" providerId="ADAL" clId="{918C28F8-89EB-4CCE-9F9A-4DF055E00474}" dt="2022-10-17T07:10:10.163" v="978" actId="26606"/>
          <ac:spMkLst>
            <pc:docMk/>
            <pc:sldMk cId="1592477704" sldId="275"/>
            <ac:spMk id="1039" creationId="{E3020543-B24B-4EC4-8FFC-8DD88EEA91A8}"/>
          </ac:spMkLst>
        </pc:spChg>
        <pc:spChg chg="add del">
          <ac:chgData name="Gianni Viardo Vercelli" userId="4486ce62-7e2c-488b-b449-769a16bd585a" providerId="ADAL" clId="{918C28F8-89EB-4CCE-9F9A-4DF055E00474}" dt="2022-10-17T07:10:12.273" v="980" actId="26606"/>
          <ac:spMkLst>
            <pc:docMk/>
            <pc:sldMk cId="1592477704" sldId="275"/>
            <ac:spMk id="1054" creationId="{D55CD764-972B-4CA5-A885-53E55C63E174}"/>
          </ac:spMkLst>
        </pc:spChg>
        <pc:spChg chg="add del">
          <ac:chgData name="Gianni Viardo Vercelli" userId="4486ce62-7e2c-488b-b449-769a16bd585a" providerId="ADAL" clId="{918C28F8-89EB-4CCE-9F9A-4DF055E00474}" dt="2022-10-17T07:10:12.273" v="980" actId="26606"/>
          <ac:spMkLst>
            <pc:docMk/>
            <pc:sldMk cId="1592477704" sldId="275"/>
            <ac:spMk id="1055" creationId="{34165AB3-7006-4430-BCE3-25476BE13322}"/>
          </ac:spMkLst>
        </pc:spChg>
        <pc:spChg chg="add del">
          <ac:chgData name="Gianni Viardo Vercelli" userId="4486ce62-7e2c-488b-b449-769a16bd585a" providerId="ADAL" clId="{918C28F8-89EB-4CCE-9F9A-4DF055E00474}" dt="2022-10-17T07:10:12.273" v="980" actId="26606"/>
          <ac:spMkLst>
            <pc:docMk/>
            <pc:sldMk cId="1592477704" sldId="275"/>
            <ac:spMk id="1057" creationId="{E3E51905-F374-4E1A-97CF-B741584B74D5}"/>
          </ac:spMkLst>
        </pc:spChg>
        <pc:grpChg chg="add del">
          <ac:chgData name="Gianni Viardo Vercelli" userId="4486ce62-7e2c-488b-b449-769a16bd585a" providerId="ADAL" clId="{918C28F8-89EB-4CCE-9F9A-4DF055E00474}" dt="2022-10-17T07:10:12.273" v="980" actId="26606"/>
          <ac:grpSpMkLst>
            <pc:docMk/>
            <pc:sldMk cId="1592477704" sldId="275"/>
            <ac:grpSpMk id="1056" creationId="{F763482E-C6B0-4F8D-90FE-76C25B1BF7D5}"/>
          </ac:grpSpMkLst>
        </pc:grpChg>
        <pc:picChg chg="add mod">
          <ac:chgData name="Gianni Viardo Vercelli" userId="4486ce62-7e2c-488b-b449-769a16bd585a" providerId="ADAL" clId="{918C28F8-89EB-4CCE-9F9A-4DF055E00474}" dt="2022-10-17T07:10:12.289" v="981" actId="26606"/>
          <ac:picMkLst>
            <pc:docMk/>
            <pc:sldMk cId="1592477704" sldId="275"/>
            <ac:picMk id="1026" creationId="{33DDCD9C-CA52-AE06-CD25-6FB682C4E5CB}"/>
          </ac:picMkLst>
        </pc:picChg>
        <pc:picChg chg="del">
          <ac:chgData name="Gianni Viardo Vercelli" userId="4486ce62-7e2c-488b-b449-769a16bd585a" providerId="ADAL" clId="{918C28F8-89EB-4CCE-9F9A-4DF055E00474}" dt="2022-10-17T07:08:20.254" v="973" actId="478"/>
          <ac:picMkLst>
            <pc:docMk/>
            <pc:sldMk cId="1592477704" sldId="275"/>
            <ac:picMk id="4098" creationId="{AB65B07C-67EE-48E8-AED5-83B132688ED7}"/>
          </ac:picMkLst>
        </pc:picChg>
        <pc:cxnChg chg="add del">
          <ac:chgData name="Gianni Viardo Vercelli" userId="4486ce62-7e2c-488b-b449-769a16bd585a" providerId="ADAL" clId="{918C28F8-89EB-4CCE-9F9A-4DF055E00474}" dt="2022-10-17T07:10:10.163" v="978" actId="26606"/>
          <ac:cxnSpMkLst>
            <pc:docMk/>
            <pc:sldMk cId="1592477704" sldId="275"/>
            <ac:cxnSpMk id="1041" creationId="{C49DA8F6-BCC1-4447-B54C-57856834B94B}"/>
          </ac:cxnSpMkLst>
        </pc:cxnChg>
        <pc:cxnChg chg="add">
          <ac:chgData name="Gianni Viardo Vercelli" userId="4486ce62-7e2c-488b-b449-769a16bd585a" providerId="ADAL" clId="{918C28F8-89EB-4CCE-9F9A-4DF055E00474}" dt="2022-10-17T07:10:12.289" v="981" actId="26606"/>
          <ac:cxnSpMkLst>
            <pc:docMk/>
            <pc:sldMk cId="1592477704" sldId="275"/>
            <ac:cxnSpMk id="1065" creationId="{A7F400EE-A8A5-48AF-B4D6-291B52C6F0B0}"/>
          </ac:cxnSpMkLst>
        </pc:cxnChg>
      </pc:sldChg>
    </pc:docChg>
  </pc:docChgLst>
  <pc:docChgLst>
    <pc:chgData name="Gianni Viardo Vercelli" userId="4486ce62-7e2c-488b-b449-769a16bd585a" providerId="ADAL" clId="{14F56810-308C-405A-A704-6F7F68B93095}"/>
    <pc:docChg chg="undo custSel delSld modSld">
      <pc:chgData name="Gianni Viardo Vercelli" userId="4486ce62-7e2c-488b-b449-769a16bd585a" providerId="ADAL" clId="{14F56810-308C-405A-A704-6F7F68B93095}" dt="2023-11-06T11:25:50.644" v="911" actId="14734"/>
      <pc:docMkLst>
        <pc:docMk/>
      </pc:docMkLst>
      <pc:sldChg chg="modSp del mod">
        <pc:chgData name="Gianni Viardo Vercelli" userId="4486ce62-7e2c-488b-b449-769a16bd585a" providerId="ADAL" clId="{14F56810-308C-405A-A704-6F7F68B93095}" dt="2023-11-06T09:20:27.739" v="336" actId="47"/>
        <pc:sldMkLst>
          <pc:docMk/>
          <pc:sldMk cId="3799372457" sldId="258"/>
        </pc:sldMkLst>
        <pc:spChg chg="mod">
          <ac:chgData name="Gianni Viardo Vercelli" userId="4486ce62-7e2c-488b-b449-769a16bd585a" providerId="ADAL" clId="{14F56810-308C-405A-A704-6F7F68B93095}" dt="2023-11-06T09:20:22.453" v="335" actId="20577"/>
          <ac:spMkLst>
            <pc:docMk/>
            <pc:sldMk cId="3799372457" sldId="258"/>
            <ac:spMk id="2" creationId="{AA232F51-DA35-46FC-904B-B42AE97AE084}"/>
          </ac:spMkLst>
        </pc:spChg>
      </pc:sldChg>
      <pc:sldChg chg="modSp mod">
        <pc:chgData name="Gianni Viardo Vercelli" userId="4486ce62-7e2c-488b-b449-769a16bd585a" providerId="ADAL" clId="{14F56810-308C-405A-A704-6F7F68B93095}" dt="2023-11-06T09:11:20.057" v="21" actId="20577"/>
        <pc:sldMkLst>
          <pc:docMk/>
          <pc:sldMk cId="4044290634" sldId="259"/>
        </pc:sldMkLst>
        <pc:spChg chg="mod">
          <ac:chgData name="Gianni Viardo Vercelli" userId="4486ce62-7e2c-488b-b449-769a16bd585a" providerId="ADAL" clId="{14F56810-308C-405A-A704-6F7F68B93095}" dt="2023-11-06T09:11:09.491" v="14" actId="20577"/>
          <ac:spMkLst>
            <pc:docMk/>
            <pc:sldMk cId="4044290634" sldId="259"/>
            <ac:spMk id="2" creationId="{ED4CF595-6527-4746-9D68-7EF32E62CD18}"/>
          </ac:spMkLst>
        </pc:spChg>
        <pc:spChg chg="mod">
          <ac:chgData name="Gianni Viardo Vercelli" userId="4486ce62-7e2c-488b-b449-769a16bd585a" providerId="ADAL" clId="{14F56810-308C-405A-A704-6F7F68B93095}" dt="2023-11-06T09:11:20.057" v="21" actId="20577"/>
          <ac:spMkLst>
            <pc:docMk/>
            <pc:sldMk cId="4044290634" sldId="259"/>
            <ac:spMk id="3" creationId="{63C6D8EF-2F96-4A04-81E2-2B75433EA9BE}"/>
          </ac:spMkLst>
        </pc:spChg>
      </pc:sldChg>
      <pc:sldChg chg="modSp mod">
        <pc:chgData name="Gianni Viardo Vercelli" userId="4486ce62-7e2c-488b-b449-769a16bd585a" providerId="ADAL" clId="{14F56810-308C-405A-A704-6F7F68B93095}" dt="2023-11-06T09:15:56.562" v="187" actId="20577"/>
        <pc:sldMkLst>
          <pc:docMk/>
          <pc:sldMk cId="3801221396" sldId="260"/>
        </pc:sldMkLst>
        <pc:spChg chg="mod">
          <ac:chgData name="Gianni Viardo Vercelli" userId="4486ce62-7e2c-488b-b449-769a16bd585a" providerId="ADAL" clId="{14F56810-308C-405A-A704-6F7F68B93095}" dt="2023-11-06T09:15:56.562" v="187" actId="20577"/>
          <ac:spMkLst>
            <pc:docMk/>
            <pc:sldMk cId="3801221396" sldId="260"/>
            <ac:spMk id="3" creationId="{52BD44F4-8023-4F1E-A02E-E649B82F7391}"/>
          </ac:spMkLst>
        </pc:spChg>
      </pc:sldChg>
      <pc:sldChg chg="del">
        <pc:chgData name="Gianni Viardo Vercelli" userId="4486ce62-7e2c-488b-b449-769a16bd585a" providerId="ADAL" clId="{14F56810-308C-405A-A704-6F7F68B93095}" dt="2023-11-06T09:16:19.189" v="188" actId="47"/>
        <pc:sldMkLst>
          <pc:docMk/>
          <pc:sldMk cId="1577302744" sldId="262"/>
        </pc:sldMkLst>
      </pc:sldChg>
      <pc:sldChg chg="del">
        <pc:chgData name="Gianni Viardo Vercelli" userId="4486ce62-7e2c-488b-b449-769a16bd585a" providerId="ADAL" clId="{14F56810-308C-405A-A704-6F7F68B93095}" dt="2023-11-06T09:16:19.189" v="188" actId="47"/>
        <pc:sldMkLst>
          <pc:docMk/>
          <pc:sldMk cId="0" sldId="263"/>
        </pc:sldMkLst>
      </pc:sldChg>
      <pc:sldChg chg="modSp mod">
        <pc:chgData name="Gianni Viardo Vercelli" userId="4486ce62-7e2c-488b-b449-769a16bd585a" providerId="ADAL" clId="{14F56810-308C-405A-A704-6F7F68B93095}" dt="2023-11-06T09:20:02.554" v="331" actId="20577"/>
        <pc:sldMkLst>
          <pc:docMk/>
          <pc:sldMk cId="711250843" sldId="267"/>
        </pc:sldMkLst>
        <pc:spChg chg="mod">
          <ac:chgData name="Gianni Viardo Vercelli" userId="4486ce62-7e2c-488b-b449-769a16bd585a" providerId="ADAL" clId="{14F56810-308C-405A-A704-6F7F68B93095}" dt="2023-11-06T09:17:02.708" v="216" actId="20577"/>
          <ac:spMkLst>
            <pc:docMk/>
            <pc:sldMk cId="711250843" sldId="267"/>
            <ac:spMk id="3" creationId="{B6ED801B-91AB-4BEF-A2A8-C0F90BA8168D}"/>
          </ac:spMkLst>
        </pc:spChg>
        <pc:spChg chg="mod">
          <ac:chgData name="Gianni Viardo Vercelli" userId="4486ce62-7e2c-488b-b449-769a16bd585a" providerId="ADAL" clId="{14F56810-308C-405A-A704-6F7F68B93095}" dt="2023-11-06T09:20:02.554" v="331" actId="20577"/>
          <ac:spMkLst>
            <pc:docMk/>
            <pc:sldMk cId="711250843" sldId="267"/>
            <ac:spMk id="4" creationId="{F43E5F05-B170-4DE1-8D2B-472BD9CFFDDF}"/>
          </ac:spMkLst>
        </pc:spChg>
        <pc:spChg chg="mod">
          <ac:chgData name="Gianni Viardo Vercelli" userId="4486ce62-7e2c-488b-b449-769a16bd585a" providerId="ADAL" clId="{14F56810-308C-405A-A704-6F7F68B93095}" dt="2023-11-06T09:19:19.185" v="311" actId="20577"/>
          <ac:spMkLst>
            <pc:docMk/>
            <pc:sldMk cId="711250843" sldId="267"/>
            <ac:spMk id="12" creationId="{41429092-D0AE-489A-95D2-5231325049BC}"/>
          </ac:spMkLst>
        </pc:spChg>
      </pc:sldChg>
      <pc:sldChg chg="addSp delSp modSp mod">
        <pc:chgData name="Gianni Viardo Vercelli" userId="4486ce62-7e2c-488b-b449-769a16bd585a" providerId="ADAL" clId="{14F56810-308C-405A-A704-6F7F68B93095}" dt="2023-11-06T11:25:50.644" v="911" actId="14734"/>
        <pc:sldMkLst>
          <pc:docMk/>
          <pc:sldMk cId="2054536513" sldId="269"/>
        </pc:sldMkLst>
        <pc:spChg chg="add del mod">
          <ac:chgData name="Gianni Viardo Vercelli" userId="4486ce62-7e2c-488b-b449-769a16bd585a" providerId="ADAL" clId="{14F56810-308C-405A-A704-6F7F68B93095}" dt="2023-11-06T09:35:58.512" v="805" actId="21"/>
          <ac:spMkLst>
            <pc:docMk/>
            <pc:sldMk cId="2054536513" sldId="269"/>
            <ac:spMk id="5" creationId="{F6CC7762-637C-CCE1-8517-DA3989D24944}"/>
          </ac:spMkLst>
        </pc:spChg>
        <pc:graphicFrameChg chg="add del mod modGraphic">
          <ac:chgData name="Gianni Viardo Vercelli" userId="4486ce62-7e2c-488b-b449-769a16bd585a" providerId="ADAL" clId="{14F56810-308C-405A-A704-6F7F68B93095}" dt="2023-11-06T11:25:50.644" v="911" actId="14734"/>
          <ac:graphicFrameMkLst>
            <pc:docMk/>
            <pc:sldMk cId="2054536513" sldId="269"/>
            <ac:graphicFrameMk id="4" creationId="{884D42FF-2905-4BBF-A8A7-80977DCAE7D7}"/>
          </ac:graphicFrameMkLst>
        </pc:graphicFrameChg>
      </pc:sldChg>
      <pc:sldChg chg="modSp mod">
        <pc:chgData name="Gianni Viardo Vercelli" userId="4486ce62-7e2c-488b-b449-769a16bd585a" providerId="ADAL" clId="{14F56810-308C-405A-A704-6F7F68B93095}" dt="2023-11-06T09:24:40.038" v="445" actId="20577"/>
        <pc:sldMkLst>
          <pc:docMk/>
          <pc:sldMk cId="2914644099" sldId="272"/>
        </pc:sldMkLst>
        <pc:spChg chg="mod">
          <ac:chgData name="Gianni Viardo Vercelli" userId="4486ce62-7e2c-488b-b449-769a16bd585a" providerId="ADAL" clId="{14F56810-308C-405A-A704-6F7F68B93095}" dt="2023-11-06T09:23:39.083" v="398" actId="20577"/>
          <ac:spMkLst>
            <pc:docMk/>
            <pc:sldMk cId="2914644099" sldId="272"/>
            <ac:spMk id="2" creationId="{6918C76A-92FF-496F-A516-77EEB6932F3F}"/>
          </ac:spMkLst>
        </pc:spChg>
        <pc:spChg chg="mod">
          <ac:chgData name="Gianni Viardo Vercelli" userId="4486ce62-7e2c-488b-b449-769a16bd585a" providerId="ADAL" clId="{14F56810-308C-405A-A704-6F7F68B93095}" dt="2023-11-06T09:24:40.038" v="445" actId="20577"/>
          <ac:spMkLst>
            <pc:docMk/>
            <pc:sldMk cId="2914644099" sldId="272"/>
            <ac:spMk id="3" creationId="{C8AB1968-95A9-4554-8878-3A15C750628C}"/>
          </ac:spMkLst>
        </pc:spChg>
      </pc:sldChg>
      <pc:sldChg chg="modSp mod">
        <pc:chgData name="Gianni Viardo Vercelli" userId="4486ce62-7e2c-488b-b449-769a16bd585a" providerId="ADAL" clId="{14F56810-308C-405A-A704-6F7F68B93095}" dt="2023-11-06T09:28:34.484" v="602" actId="20577"/>
        <pc:sldMkLst>
          <pc:docMk/>
          <pc:sldMk cId="3762447231" sldId="273"/>
        </pc:sldMkLst>
        <pc:spChg chg="mod">
          <ac:chgData name="Gianni Viardo Vercelli" userId="4486ce62-7e2c-488b-b449-769a16bd585a" providerId="ADAL" clId="{14F56810-308C-405A-A704-6F7F68B93095}" dt="2023-11-06T09:28:34.484" v="602" actId="20577"/>
          <ac:spMkLst>
            <pc:docMk/>
            <pc:sldMk cId="3762447231" sldId="273"/>
            <ac:spMk id="2" creationId="{9286155E-B355-4843-98BE-33CDCA2DB6B2}"/>
          </ac:spMkLst>
        </pc:spChg>
        <pc:spChg chg="mod">
          <ac:chgData name="Gianni Viardo Vercelli" userId="4486ce62-7e2c-488b-b449-769a16bd585a" providerId="ADAL" clId="{14F56810-308C-405A-A704-6F7F68B93095}" dt="2023-11-06T09:26:07.884" v="490" actId="20577"/>
          <ac:spMkLst>
            <pc:docMk/>
            <pc:sldMk cId="3762447231" sldId="273"/>
            <ac:spMk id="3" creationId="{279784F5-5A06-439B-B3B0-A476DEE394C1}"/>
          </ac:spMkLst>
        </pc:spChg>
      </pc:sldChg>
      <pc:sldChg chg="modSp mod">
        <pc:chgData name="Gianni Viardo Vercelli" userId="4486ce62-7e2c-488b-b449-769a16bd585a" providerId="ADAL" clId="{14F56810-308C-405A-A704-6F7F68B93095}" dt="2023-11-06T10:54:18.429" v="866" actId="20577"/>
        <pc:sldMkLst>
          <pc:docMk/>
          <pc:sldMk cId="3431736043" sldId="274"/>
        </pc:sldMkLst>
        <pc:spChg chg="mod">
          <ac:chgData name="Gianni Viardo Vercelli" userId="4486ce62-7e2c-488b-b449-769a16bd585a" providerId="ADAL" clId="{14F56810-308C-405A-A704-6F7F68B93095}" dt="2023-11-06T10:54:18.429" v="866" actId="20577"/>
          <ac:spMkLst>
            <pc:docMk/>
            <pc:sldMk cId="3431736043" sldId="274"/>
            <ac:spMk id="3" creationId="{ED77D508-7F7A-456B-A056-54FDE7364F0B}"/>
          </ac:spMkLst>
        </pc:spChg>
      </pc:sldChg>
      <pc:sldChg chg="modSp mod">
        <pc:chgData name="Gianni Viardo Vercelli" userId="4486ce62-7e2c-488b-b449-769a16bd585a" providerId="ADAL" clId="{14F56810-308C-405A-A704-6F7F68B93095}" dt="2023-11-06T09:30:26.907" v="685" actId="20577"/>
        <pc:sldMkLst>
          <pc:docMk/>
          <pc:sldMk cId="1592477704" sldId="275"/>
        </pc:sldMkLst>
        <pc:spChg chg="mod">
          <ac:chgData name="Gianni Viardo Vercelli" userId="4486ce62-7e2c-488b-b449-769a16bd585a" providerId="ADAL" clId="{14F56810-308C-405A-A704-6F7F68B93095}" dt="2023-11-06T09:29:45.295" v="635" actId="20577"/>
          <ac:spMkLst>
            <pc:docMk/>
            <pc:sldMk cId="1592477704" sldId="275"/>
            <ac:spMk id="2" creationId="{9286155E-B355-4843-98BE-33CDCA2DB6B2}"/>
          </ac:spMkLst>
        </pc:spChg>
        <pc:spChg chg="mod">
          <ac:chgData name="Gianni Viardo Vercelli" userId="4486ce62-7e2c-488b-b449-769a16bd585a" providerId="ADAL" clId="{14F56810-308C-405A-A704-6F7F68B93095}" dt="2023-11-06T09:30:26.907" v="685" actId="20577"/>
          <ac:spMkLst>
            <pc:docMk/>
            <pc:sldMk cId="1592477704" sldId="275"/>
            <ac:spMk id="3" creationId="{279784F5-5A06-439B-B3B0-A476DEE394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C686-E10A-45F9-88BE-9FD0D0B6DCA5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D0086-14AB-4865-B522-0D3E7B051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9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D0086-14AB-4865-B522-0D3E7B05141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49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D0086-14AB-4865-B522-0D3E7B05141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9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4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2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89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7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7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83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62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78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58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989293"/>
            <a:ext cx="10515600" cy="70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83A8-C76F-C64A-8CE9-FC849D7F67B7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DF05-3BD8-074C-B83F-57DD2ADBF2A5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9BD962A5-F377-49C2-8A55-75A3DE18187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66835" y="196303"/>
            <a:ext cx="11593286" cy="7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E312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CF595-6527-4746-9D68-7EF32E62C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VRxRobot2324</a:t>
            </a:r>
            <a:br>
              <a:rPr lang="it-IT" dirty="0"/>
            </a:br>
            <a:r>
              <a:rPr lang="it-IT" dirty="0"/>
              <a:t>Projects/Master Thesis </a:t>
            </a:r>
            <a:r>
              <a:rPr lang="it-IT" dirty="0" err="1"/>
              <a:t>bidding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C6D8EF-2F96-4A04-81E2-2B75433EA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Nov</a:t>
            </a:r>
            <a:r>
              <a:rPr lang="it-IT" dirty="0"/>
              <a:t> 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2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AB01D-52CC-4BBB-B3E9-EF90697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Bidding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D44F4-8023-4F1E-A02E-E649B82F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Grouping</a:t>
            </a:r>
            <a:r>
              <a:rPr lang="it-IT" dirty="0"/>
              <a:t>: </a:t>
            </a:r>
            <a:r>
              <a:rPr lang="it-IT" dirty="0" err="1"/>
              <a:t>expected</a:t>
            </a:r>
            <a:r>
              <a:rPr lang="it-IT" dirty="0"/>
              <a:t> 3-5 max groups </a:t>
            </a:r>
            <a:r>
              <a:rPr lang="it-IT" dirty="0" err="1"/>
              <a:t>composed</a:t>
            </a:r>
            <a:r>
              <a:rPr lang="it-IT" dirty="0"/>
              <a:t> by 2-3-4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Presentations</a:t>
            </a:r>
            <a:r>
              <a:rPr lang="it-IT" dirty="0"/>
              <a:t> of projects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Type</a:t>
            </a:r>
            <a:r>
              <a:rPr lang="it-IT" dirty="0"/>
              <a:t> of project </a:t>
            </a:r>
            <a:r>
              <a:rPr lang="it-IT" dirty="0" err="1"/>
              <a:t>choice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group </a:t>
            </a:r>
            <a:r>
              <a:rPr lang="it-IT" dirty="0" err="1"/>
              <a:t>declares</a:t>
            </a:r>
            <a:r>
              <a:rPr lang="it-IT" dirty="0"/>
              <a:t> 1° </a:t>
            </a:r>
            <a:r>
              <a:rPr lang="it-IT" dirty="0" err="1"/>
              <a:t>choice</a:t>
            </a:r>
            <a:r>
              <a:rPr lang="it-IT" dirty="0"/>
              <a:t> and 2°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2 </a:t>
            </a:r>
            <a:r>
              <a:rPr lang="it-IT" dirty="0" err="1"/>
              <a:t>types</a:t>
            </a:r>
            <a:r>
              <a:rPr lang="it-IT" dirty="0"/>
              <a:t> of projects: </a:t>
            </a:r>
          </a:p>
          <a:p>
            <a:pPr lvl="1"/>
            <a:r>
              <a:rPr lang="it-IT" dirty="0"/>
              <a:t>S (standard project) </a:t>
            </a:r>
            <a:r>
              <a:rPr lang="it-IT" dirty="0">
                <a:sym typeface="Wingdings" panose="05000000000000000000" pitchFamily="2" charset="2"/>
              </a:rPr>
              <a:t> target N=[1-4] </a:t>
            </a:r>
            <a:r>
              <a:rPr lang="it-IT" dirty="0" err="1">
                <a:sym typeface="Wingdings" panose="05000000000000000000" pitchFamily="2" charset="2"/>
              </a:rPr>
              <a:t>students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effort</a:t>
            </a:r>
            <a:r>
              <a:rPr lang="it-IT" dirty="0">
                <a:sym typeface="Wingdings" panose="05000000000000000000" pitchFamily="2" charset="2"/>
              </a:rPr>
              <a:t> N*6/2 CFU</a:t>
            </a:r>
            <a:r>
              <a:rPr lang="it-IT" dirty="0"/>
              <a:t>  = [3-12] CFU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about</a:t>
            </a:r>
            <a:r>
              <a:rPr lang="it-IT" dirty="0">
                <a:sym typeface="Wingdings" panose="05000000000000000000" pitchFamily="2" charset="2"/>
              </a:rPr>
              <a:t> 75h/</a:t>
            </a:r>
            <a:r>
              <a:rPr lang="it-IT" dirty="0" err="1">
                <a:sym typeface="Wingdings" panose="05000000000000000000" pitchFamily="2" charset="2"/>
              </a:rPr>
              <a:t>students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effort</a:t>
            </a:r>
            <a:endParaRPr lang="it-IT" dirty="0"/>
          </a:p>
          <a:p>
            <a:pPr lvl="1"/>
            <a:r>
              <a:rPr lang="it-IT" dirty="0"/>
              <a:t>M (master </a:t>
            </a:r>
            <a:r>
              <a:rPr lang="it-IT" dirty="0" err="1"/>
              <a:t>thesis</a:t>
            </a:r>
            <a:r>
              <a:rPr lang="it-IT" dirty="0"/>
              <a:t> project) </a:t>
            </a:r>
            <a:r>
              <a:rPr lang="it-IT" dirty="0">
                <a:sym typeface="Wingdings" panose="05000000000000000000" pitchFamily="2" charset="2"/>
              </a:rPr>
              <a:t> target N=[1-2] </a:t>
            </a:r>
            <a:r>
              <a:rPr lang="it-IT" dirty="0" err="1">
                <a:sym typeface="Wingdings" panose="05000000000000000000" pitchFamily="2" charset="2"/>
              </a:rPr>
              <a:t>students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effort</a:t>
            </a:r>
            <a:r>
              <a:rPr lang="it-IT" dirty="0">
                <a:sym typeface="Wingdings" panose="05000000000000000000" pitchFamily="2" charset="2"/>
              </a:rPr>
              <a:t> N*(6+27) CFU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about</a:t>
            </a:r>
            <a:r>
              <a:rPr lang="it-IT" dirty="0">
                <a:sym typeface="Wingdings" panose="05000000000000000000" pitchFamily="2" charset="2"/>
              </a:rPr>
              <a:t> 6 </a:t>
            </a:r>
            <a:r>
              <a:rPr lang="it-IT" dirty="0" err="1">
                <a:sym typeface="Wingdings" panose="05000000000000000000" pitchFamily="2" charset="2"/>
              </a:rPr>
              <a:t>months</a:t>
            </a:r>
            <a:r>
              <a:rPr lang="it-IT" dirty="0">
                <a:sym typeface="Wingdings" panose="05000000000000000000" pitchFamily="2" charset="2"/>
              </a:rPr>
              <a:t>/student </a:t>
            </a:r>
            <a:r>
              <a:rPr lang="it-IT" dirty="0" err="1">
                <a:sym typeface="Wingdings" panose="05000000000000000000" pitchFamily="2" charset="2"/>
              </a:rPr>
              <a:t>effort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Projects’ </a:t>
            </a:r>
            <a:r>
              <a:rPr lang="it-IT" dirty="0" err="1"/>
              <a:t>auction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group </a:t>
            </a:r>
            <a:r>
              <a:rPr lang="it-IT" dirty="0" err="1"/>
              <a:t>declares</a:t>
            </a:r>
            <a:r>
              <a:rPr lang="it-IT" dirty="0"/>
              <a:t> 1° </a:t>
            </a:r>
            <a:r>
              <a:rPr lang="it-IT" dirty="0" err="1"/>
              <a:t>choice</a:t>
            </a:r>
            <a:r>
              <a:rPr lang="it-IT" dirty="0"/>
              <a:t> and 2°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presented</a:t>
            </a:r>
            <a:r>
              <a:rPr lang="it-IT" dirty="0"/>
              <a:t> projects. </a:t>
            </a:r>
            <a:r>
              <a:rPr lang="it-IT" dirty="0" err="1"/>
              <a:t>Then</a:t>
            </a:r>
            <a:r>
              <a:rPr lang="it-IT" dirty="0"/>
              <a:t> on the </a:t>
            </a:r>
            <a:r>
              <a:rPr lang="it-IT" dirty="0" err="1"/>
              <a:t>basis</a:t>
            </a:r>
            <a:r>
              <a:rPr lang="it-IT" dirty="0"/>
              <a:t> of the </a:t>
            </a:r>
            <a:r>
              <a:rPr lang="it-IT" dirty="0" err="1"/>
              <a:t>Choices</a:t>
            </a:r>
            <a:r>
              <a:rPr lang="it-IT" dirty="0"/>
              <a:t> Matrix </a:t>
            </a:r>
            <a:r>
              <a:rPr lang="it-IT" dirty="0" err="1"/>
              <a:t>each</a:t>
            </a:r>
            <a:r>
              <a:rPr lang="it-IT" dirty="0"/>
              <a:t> project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assigned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8012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6ED801B-91AB-4BEF-A2A8-C0F90BA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293"/>
            <a:ext cx="10515600" cy="13896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Projects #S1 (possibility of #M1, stage at </a:t>
            </a:r>
            <a:r>
              <a:rPr lang="en-US" dirty="0" err="1"/>
              <a:t>Balzi</a:t>
            </a:r>
            <a:r>
              <a:rPr lang="en-US" dirty="0"/>
              <a:t> Rossi MIC)</a:t>
            </a:r>
            <a:br>
              <a:rPr lang="en-US" dirty="0"/>
            </a:br>
            <a:r>
              <a:rPr lang="en-US" dirty="0"/>
              <a:t>- DICAPSULE (Digital Time Capsules) with Metahumans &amp; </a:t>
            </a:r>
            <a:r>
              <a:rPr lang="en-US" dirty="0" err="1"/>
              <a:t>genAI</a:t>
            </a:r>
            <a:br>
              <a:rPr lang="en-US" dirty="0"/>
            </a:b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3E5F05-B170-4DE1-8D2B-472BD9CF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06" y="3339909"/>
            <a:ext cx="5085006" cy="26560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Aft>
                <a:spcPts val="952"/>
              </a:spcAft>
              <a:buClr>
                <a:schemeClr val="tx1"/>
              </a:buClr>
              <a:buNone/>
            </a:pPr>
            <a:r>
              <a:rPr 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Modular research project, which can be </a:t>
            </a:r>
            <a:r>
              <a:rPr lang="en-US" sz="2400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breaked</a:t>
            </a:r>
            <a:r>
              <a:rPr 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down into 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INDEPENDENT STANDARD PROJECTS (S1, S2) </a:t>
            </a:r>
            <a:r>
              <a:rPr lang="en-US" sz="24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 feasible as for a JOINT </a:t>
            </a:r>
            <a:r>
              <a:rPr lang="en-US" sz="2400" dirty="0">
                <a:solidFill>
                  <a:srgbClr val="C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MASTER THESIS PROJECT #M1 + #M2 combining S1 AND S2</a:t>
            </a:r>
            <a:endParaRPr lang="it-IT" sz="2400" dirty="0">
              <a:solidFill>
                <a:srgbClr val="C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429092-D0AE-489A-95D2-5231325049BC}"/>
              </a:ext>
            </a:extLst>
          </p:cNvPr>
          <p:cNvSpPr txBox="1"/>
          <p:nvPr/>
        </p:nvSpPr>
        <p:spPr>
          <a:xfrm>
            <a:off x="838200" y="2063590"/>
            <a:ext cx="107588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Projects #S2 (possibility of #M2, stage at </a:t>
            </a:r>
            <a:r>
              <a:rPr lang="en-US" sz="3200" dirty="0" err="1">
                <a:solidFill>
                  <a:srgbClr val="FF0000"/>
                </a:solidFill>
              </a:rPr>
              <a:t>Luni</a:t>
            </a:r>
            <a:r>
              <a:rPr lang="en-US" sz="3200" dirty="0">
                <a:solidFill>
                  <a:srgbClr val="FF0000"/>
                </a:solidFill>
              </a:rPr>
              <a:t> Museum MIC)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- LUNI TILES (Google 3D Tiles API+ UE + Cesium)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7E6F55-35C0-473B-99B8-7D8C2D14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38" y="3528143"/>
            <a:ext cx="5248553" cy="29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8C76A-92FF-496F-A516-77EEB693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 fontScale="90000"/>
          </a:bodyPr>
          <a:lstStyle/>
          <a:p>
            <a:r>
              <a:rPr lang="it-IT" sz="3200" dirty="0"/>
              <a:t>Project #S3 </a:t>
            </a:r>
            <a:br>
              <a:rPr lang="it-IT" sz="3200" dirty="0"/>
            </a:br>
            <a:r>
              <a:rPr lang="it-IT" sz="2700" dirty="0"/>
              <a:t>(</a:t>
            </a:r>
            <a:r>
              <a:rPr lang="it-IT" sz="2700" dirty="0" err="1"/>
              <a:t>also</a:t>
            </a:r>
            <a:r>
              <a:rPr lang="it-IT" sz="2700" dirty="0"/>
              <a:t> </a:t>
            </a:r>
            <a:r>
              <a:rPr lang="it-IT" sz="2700" dirty="0" err="1"/>
              <a:t>possibility</a:t>
            </a:r>
            <a:r>
              <a:rPr lang="it-IT" sz="2700" dirty="0"/>
              <a:t> #M3) :</a:t>
            </a:r>
            <a:br>
              <a:rPr lang="it-IT" sz="2700" dirty="0"/>
            </a:br>
            <a:r>
              <a:rPr lang="it-IT" sz="2500" dirty="0"/>
              <a:t>«Smart Language Learning with ChatGPT4 – Multiplayer Interactive Educational XR setup with multi-</a:t>
            </a:r>
            <a:r>
              <a:rPr lang="it-IT" sz="2500" dirty="0" err="1"/>
              <a:t>language</a:t>
            </a:r>
            <a:r>
              <a:rPr lang="it-IT" sz="2500" dirty="0"/>
              <a:t> players - AI </a:t>
            </a:r>
            <a:r>
              <a:rPr lang="it-IT" sz="2500" dirty="0" err="1"/>
              <a:t>based</a:t>
            </a:r>
            <a:r>
              <a:rPr lang="it-IT" sz="2500" dirty="0"/>
              <a:t> </a:t>
            </a:r>
            <a:r>
              <a:rPr lang="it-IT" sz="2500" dirty="0" err="1"/>
              <a:t>dialogical</a:t>
            </a:r>
            <a:r>
              <a:rPr lang="it-IT" sz="2500" dirty="0"/>
              <a:t> system»</a:t>
            </a:r>
          </a:p>
        </p:txBody>
      </p:sp>
      <p:pic>
        <p:nvPicPr>
          <p:cNvPr id="2052" name="Picture 4" descr="English Learning Game for ULG">
            <a:extLst>
              <a:ext uri="{FF2B5EF4-FFF2-40B4-BE49-F238E27FC236}">
                <a16:creationId xmlns:a16="http://schemas.microsoft.com/office/drawing/2014/main" id="{34CB8058-DD8F-44C2-89E8-043456337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0" b="29010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1968-95A9-4554-8878-3A15C750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Objective: Development of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semantic dialogic Multiplayer Interactive GBL-based system</a:t>
            </a:r>
            <a:r>
              <a:rPr lang="en-US" sz="1800" dirty="0">
                <a:latin typeface="Arial" panose="020B0604020202020204" pitchFamily="34" charset="0"/>
              </a:rPr>
              <a:t> able to manage multilanguage dialogical flows between players-</a:t>
            </a:r>
            <a:r>
              <a:rPr lang="en-US" sz="1800" dirty="0" err="1">
                <a:latin typeface="Arial" panose="020B0604020202020204" pitchFamily="34" charset="0"/>
              </a:rPr>
              <a:t>AIbasedNPCs</a:t>
            </a:r>
            <a:r>
              <a:rPr lang="en-US" sz="1800" dirty="0">
                <a:latin typeface="Arial" panose="020B0604020202020204" pitchFamily="34" charset="0"/>
              </a:rPr>
              <a:t> and players-players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</a:rPr>
              <a:t>Implementation: Unreal, ChatGPT, Blueprint JS / C #,…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</a:rPr>
              <a:t>Oculus Quest 3 for development</a:t>
            </a:r>
          </a:p>
          <a:p>
            <a:r>
              <a:rPr lang="en-US" sz="1800" dirty="0">
                <a:latin typeface="Arial" panose="020B0604020202020204" pitchFamily="34" charset="0"/>
              </a:rPr>
              <a:t>Possible prosecution as Master Thesis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91464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6155E-B355-4843-98BE-33CDCA2D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647700"/>
            <a:ext cx="3900981" cy="6210300"/>
          </a:xfrm>
        </p:spPr>
        <p:txBody>
          <a:bodyPr anchor="ctr">
            <a:normAutofit/>
          </a:bodyPr>
          <a:lstStyle/>
          <a:p>
            <a:r>
              <a:rPr lang="it-IT" sz="3200" dirty="0"/>
              <a:t>Project #S4 </a:t>
            </a:r>
            <a:br>
              <a:rPr lang="it-IT" sz="2800" dirty="0"/>
            </a:br>
            <a:r>
              <a:rPr lang="it-IT" sz="2400" dirty="0"/>
              <a:t>(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possibility</a:t>
            </a:r>
            <a:r>
              <a:rPr lang="it-IT" sz="2400" dirty="0"/>
              <a:t> #M4)</a:t>
            </a:r>
            <a:br>
              <a:rPr lang="it-IT" sz="2400" dirty="0"/>
            </a:br>
            <a:br>
              <a:rPr lang="it-IT" sz="2800" dirty="0"/>
            </a:br>
            <a:r>
              <a:rPr lang="it-IT" sz="2800" dirty="0"/>
              <a:t>- «AI-BASED SMART-AMBULANCE» – AI/</a:t>
            </a:r>
            <a:r>
              <a:rPr lang="it-IT" sz="2800" dirty="0" err="1"/>
              <a:t>WoT-based</a:t>
            </a:r>
            <a:r>
              <a:rPr lang="it-IT" sz="2800" dirty="0"/>
              <a:t> </a:t>
            </a:r>
            <a:r>
              <a:rPr lang="it-IT" sz="2800" dirty="0" err="1"/>
              <a:t>emergency</a:t>
            </a:r>
            <a:r>
              <a:rPr lang="it-IT" sz="2800" dirty="0"/>
              <a:t> </a:t>
            </a:r>
            <a:r>
              <a:rPr lang="it-IT" sz="2800" dirty="0" err="1"/>
              <a:t>ecosystem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on «drone </a:t>
            </a:r>
            <a:r>
              <a:rPr lang="it-IT" sz="2800" dirty="0" err="1"/>
              <a:t>within</a:t>
            </a:r>
            <a:r>
              <a:rPr lang="it-IT" sz="2800" dirty="0"/>
              <a:t> </a:t>
            </a:r>
            <a:r>
              <a:rPr lang="it-IT" sz="2800" dirty="0" err="1"/>
              <a:t>ambulance</a:t>
            </a:r>
            <a:r>
              <a:rPr lang="it-IT" sz="2800" dirty="0"/>
              <a:t>» for fast </a:t>
            </a:r>
            <a:r>
              <a:rPr lang="it-IT" sz="2800" dirty="0" err="1"/>
              <a:t>transport</a:t>
            </a:r>
            <a:r>
              <a:rPr lang="it-IT" sz="2800" dirty="0"/>
              <a:t> of life-</a:t>
            </a:r>
            <a:r>
              <a:rPr lang="it-IT" sz="2800" dirty="0" err="1"/>
              <a:t>saving</a:t>
            </a:r>
            <a:r>
              <a:rPr lang="it-IT" sz="2800" dirty="0"/>
              <a:t> </a:t>
            </a:r>
            <a:r>
              <a:rPr lang="it-IT" sz="2800" dirty="0" err="1"/>
              <a:t>medicines</a:t>
            </a:r>
            <a:r>
              <a:rPr lang="it-IT" sz="2800" dirty="0"/>
              <a:t> (with </a:t>
            </a:r>
            <a:r>
              <a:rPr lang="it-IT" sz="2800" dirty="0" err="1"/>
              <a:t>recharging</a:t>
            </a:r>
            <a:r>
              <a:rPr lang="it-IT" sz="2800" dirty="0"/>
              <a:t> stations and safe </a:t>
            </a:r>
            <a:r>
              <a:rPr lang="it-IT" sz="2800" dirty="0" err="1"/>
              <a:t>handhover</a:t>
            </a:r>
            <a:r>
              <a:rPr lang="it-IT" sz="2800" dirty="0"/>
              <a:t>)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784F5-5A06-439B-B3B0-A476DEE3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19" y="1171800"/>
            <a:ext cx="3618162" cy="5557838"/>
          </a:xfrm>
        </p:spPr>
        <p:txBody>
          <a:bodyPr anchor="ctr">
            <a:normAutofit/>
          </a:bodyPr>
          <a:lstStyle/>
          <a:p>
            <a:r>
              <a:rPr lang="it-IT" sz="1800" dirty="0" err="1"/>
              <a:t>Classification</a:t>
            </a:r>
            <a:r>
              <a:rPr lang="it-IT" sz="1800" dirty="0"/>
              <a:t> of </a:t>
            </a:r>
            <a:r>
              <a:rPr lang="it-IT" sz="1800" dirty="0" err="1"/>
              <a:t>emergency</a:t>
            </a:r>
            <a:r>
              <a:rPr lang="it-IT" sz="1800" dirty="0"/>
              <a:t> </a:t>
            </a:r>
            <a:r>
              <a:rPr lang="it-IT" sz="1800" dirty="0" err="1"/>
              <a:t>healthcare</a:t>
            </a:r>
            <a:r>
              <a:rPr lang="it-IT" sz="1800" dirty="0"/>
              <a:t> tasks </a:t>
            </a:r>
            <a:r>
              <a:rPr lang="it-IT" sz="1800" dirty="0" err="1"/>
              <a:t>WoT</a:t>
            </a:r>
            <a:r>
              <a:rPr lang="it-IT" sz="1800" dirty="0"/>
              <a:t> interactions («112» </a:t>
            </a:r>
            <a:r>
              <a:rPr lang="it-IT" sz="1800" dirty="0" err="1"/>
              <a:t>ontology</a:t>
            </a:r>
            <a:r>
              <a:rPr lang="it-IT" sz="1800" dirty="0"/>
              <a:t>) </a:t>
            </a:r>
          </a:p>
          <a:p>
            <a:r>
              <a:rPr lang="it-IT" sz="1800" dirty="0" err="1"/>
              <a:t>Implementation</a:t>
            </a:r>
            <a:r>
              <a:rPr lang="it-IT" sz="1800" dirty="0"/>
              <a:t> of a </a:t>
            </a:r>
            <a:r>
              <a:rPr lang="it-IT" sz="1800" dirty="0" err="1"/>
              <a:t>simulated</a:t>
            </a:r>
            <a:r>
              <a:rPr lang="it-IT" sz="1800" dirty="0"/>
              <a:t> </a:t>
            </a:r>
            <a:r>
              <a:rPr lang="it-IT" sz="1800" dirty="0" err="1"/>
              <a:t>prototype</a:t>
            </a:r>
            <a:r>
              <a:rPr lang="it-IT" sz="1800" dirty="0"/>
              <a:t> of </a:t>
            </a:r>
            <a:r>
              <a:rPr lang="it-IT" sz="1800" dirty="0" err="1"/>
              <a:t>adaptive</a:t>
            </a:r>
            <a:r>
              <a:rPr lang="it-IT" sz="1800" dirty="0"/>
              <a:t> real-time </a:t>
            </a:r>
            <a:r>
              <a:rPr lang="it-IT" sz="1800" dirty="0" err="1"/>
              <a:t>path</a:t>
            </a:r>
            <a:r>
              <a:rPr lang="it-IT" sz="1800" dirty="0"/>
              <a:t> planner for mission </a:t>
            </a:r>
            <a:r>
              <a:rPr lang="it-IT" sz="1800" dirty="0" err="1"/>
              <a:t>partitioning</a:t>
            </a:r>
            <a:r>
              <a:rPr lang="it-IT" sz="1800" dirty="0"/>
              <a:t> </a:t>
            </a:r>
            <a:r>
              <a:rPr lang="it-IT" sz="1800" dirty="0" err="1"/>
              <a:t>related</a:t>
            </a:r>
            <a:r>
              <a:rPr lang="it-IT" sz="1800" dirty="0"/>
              <a:t> to </a:t>
            </a:r>
            <a:r>
              <a:rPr lang="it-IT" sz="1800" dirty="0" err="1"/>
              <a:t>transport</a:t>
            </a:r>
            <a:r>
              <a:rPr lang="it-IT" sz="1800" dirty="0"/>
              <a:t> of life-</a:t>
            </a:r>
            <a:r>
              <a:rPr lang="it-IT" sz="1800" dirty="0" err="1"/>
              <a:t>saving</a:t>
            </a:r>
            <a:r>
              <a:rPr lang="it-IT" sz="1800" dirty="0"/>
              <a:t> </a:t>
            </a:r>
            <a:r>
              <a:rPr lang="it-IT" sz="1800" dirty="0" err="1"/>
              <a:t>medicines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a fleet of smart-</a:t>
            </a:r>
            <a:r>
              <a:rPr lang="it-IT" sz="1800" dirty="0" err="1"/>
              <a:t>ambulances</a:t>
            </a:r>
            <a:r>
              <a:rPr lang="it-IT" sz="1800" dirty="0"/>
              <a:t> (</a:t>
            </a:r>
            <a:r>
              <a:rPr lang="it-IT" sz="1800" dirty="0" err="1"/>
              <a:t>equipped</a:t>
            </a:r>
            <a:r>
              <a:rPr lang="it-IT" sz="1800" dirty="0"/>
              <a:t> with </a:t>
            </a:r>
            <a:r>
              <a:rPr lang="it-IT" sz="1800" dirty="0" err="1"/>
              <a:t>drones</a:t>
            </a:r>
            <a:r>
              <a:rPr lang="it-IT" sz="1800" dirty="0"/>
              <a:t>)</a:t>
            </a:r>
          </a:p>
          <a:p>
            <a:r>
              <a:rPr lang="it-IT" sz="1800" dirty="0"/>
              <a:t>In </a:t>
            </a:r>
            <a:r>
              <a:rPr lang="it-IT" sz="1800" dirty="0" err="1"/>
              <a:t>collaboration</a:t>
            </a:r>
            <a:r>
              <a:rPr lang="it-IT" sz="1800" dirty="0"/>
              <a:t> with </a:t>
            </a:r>
            <a:r>
              <a:rPr lang="it-IT" sz="1800" dirty="0" err="1"/>
              <a:t>EuroDrone</a:t>
            </a:r>
            <a:r>
              <a:rPr lang="it-IT" sz="1800" dirty="0"/>
              <a:t> and Darts Engineering</a:t>
            </a:r>
          </a:p>
          <a:p>
            <a:endParaRPr lang="it-IT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65B07C-67EE-48E8-AED5-83B132688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4" r="29635" b="1"/>
          <a:stretch/>
        </p:blipFill>
        <p:spPr bwMode="auto">
          <a:xfrm>
            <a:off x="8169694" y="1165368"/>
            <a:ext cx="4022305" cy="5692632"/>
          </a:xfrm>
          <a:custGeom>
            <a:avLst/>
            <a:gdLst/>
            <a:ahLst/>
            <a:cxnLst/>
            <a:rect l="l" t="t" r="r" b="b"/>
            <a:pathLst>
              <a:path w="4760702" h="6856413">
                <a:moveTo>
                  <a:pt x="0" y="0"/>
                </a:moveTo>
                <a:lnTo>
                  <a:pt x="4760702" y="0"/>
                </a:lnTo>
                <a:lnTo>
                  <a:pt x="4760702" y="6856413"/>
                </a:lnTo>
                <a:lnTo>
                  <a:pt x="168269" y="6856413"/>
                </a:lnTo>
                <a:lnTo>
                  <a:pt x="228520" y="6494592"/>
                </a:lnTo>
                <a:cubicBezTo>
                  <a:pt x="521784" y="4449343"/>
                  <a:pt x="126947" y="2404092"/>
                  <a:pt x="14408" y="3588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6155E-B355-4843-98BE-33CDCA2D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7"/>
            <a:ext cx="6586491" cy="3844764"/>
          </a:xfrm>
        </p:spPr>
        <p:txBody>
          <a:bodyPr anchor="b">
            <a:normAutofit fontScale="90000"/>
          </a:bodyPr>
          <a:lstStyle/>
          <a:p>
            <a:r>
              <a:rPr lang="it-IT" sz="2800" dirty="0"/>
              <a:t>Projects #S5-#S6-#S7</a:t>
            </a:r>
            <a:br>
              <a:rPr lang="it-IT" sz="2800" dirty="0"/>
            </a:br>
            <a:r>
              <a:rPr lang="it-IT" sz="2800" dirty="0"/>
              <a:t>(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possibility</a:t>
            </a:r>
            <a:r>
              <a:rPr lang="it-IT" sz="2800" dirty="0"/>
              <a:t> #M5)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/>
              <a:t>- «AI-</a:t>
            </a:r>
            <a:r>
              <a:rPr lang="it-IT" sz="2800" dirty="0" err="1"/>
              <a:t>supported</a:t>
            </a:r>
            <a:r>
              <a:rPr lang="it-IT" sz="2800" dirty="0"/>
              <a:t> DRONE </a:t>
            </a:r>
            <a:r>
              <a:rPr lang="it-IT" sz="2800" dirty="0" err="1"/>
              <a:t>Swarms</a:t>
            </a:r>
            <a:r>
              <a:rPr lang="it-IT" sz="2800" dirty="0"/>
              <a:t> Control Room» – AI/</a:t>
            </a:r>
            <a:r>
              <a:rPr lang="it-IT" sz="2800" dirty="0" err="1"/>
              <a:t>EDGEIoT-based</a:t>
            </a:r>
            <a:r>
              <a:rPr lang="it-IT" sz="2800" dirty="0"/>
              <a:t> </a:t>
            </a:r>
            <a:r>
              <a:rPr lang="it-IT" sz="2800" dirty="0" err="1"/>
              <a:t>inspection</a:t>
            </a:r>
            <a:r>
              <a:rPr lang="it-IT" sz="2800" dirty="0"/>
              <a:t> and monitoring system for </a:t>
            </a:r>
            <a:br>
              <a:rPr lang="it-IT" sz="2800" dirty="0"/>
            </a:br>
            <a:r>
              <a:rPr lang="it-IT" sz="2800" dirty="0"/>
              <a:t>#S5 - </a:t>
            </a:r>
            <a:r>
              <a:rPr lang="it-IT" sz="2800" dirty="0" err="1"/>
              <a:t>natural</a:t>
            </a:r>
            <a:r>
              <a:rPr lang="it-IT" sz="2800" dirty="0"/>
              <a:t> </a:t>
            </a:r>
            <a:r>
              <a:rPr lang="it-IT" sz="2800" dirty="0" err="1"/>
              <a:t>environments</a:t>
            </a:r>
            <a:r>
              <a:rPr lang="it-IT" sz="2800" dirty="0"/>
              <a:t> (PNRR – Spoke 3), </a:t>
            </a:r>
            <a:br>
              <a:rPr lang="it-IT" sz="2800" dirty="0"/>
            </a:br>
            <a:r>
              <a:rPr lang="it-IT" sz="2800" dirty="0"/>
              <a:t>#S6 - industrial </a:t>
            </a:r>
            <a:r>
              <a:rPr lang="it-IT" sz="2800" dirty="0" err="1"/>
              <a:t>plants</a:t>
            </a:r>
            <a:r>
              <a:rPr lang="it-IT" sz="2800" dirty="0"/>
              <a:t> (PNRR – Spoke 3) </a:t>
            </a:r>
            <a:br>
              <a:rPr lang="it-IT" sz="2800" dirty="0"/>
            </a:br>
            <a:r>
              <a:rPr lang="it-IT" sz="2800" dirty="0"/>
              <a:t>#S7 port </a:t>
            </a:r>
            <a:r>
              <a:rPr lang="it-IT" sz="2800" dirty="0" err="1"/>
              <a:t>stocking</a:t>
            </a:r>
            <a:r>
              <a:rPr lang="it-IT" sz="2800" dirty="0"/>
              <a:t> </a:t>
            </a:r>
            <a:r>
              <a:rPr lang="it-IT" sz="2800" dirty="0" err="1"/>
              <a:t>areas</a:t>
            </a:r>
            <a:r>
              <a:rPr lang="it-IT" sz="2800" dirty="0"/>
              <a:t> (PNRR – Spoke 4)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/>
              <a:t>-</a:t>
            </a:r>
            <a:r>
              <a:rPr lang="it-IT" sz="2800" dirty="0" err="1"/>
              <a:t>possibility</a:t>
            </a:r>
            <a:r>
              <a:rPr lang="it-IT" sz="2800" dirty="0"/>
              <a:t> (in case of </a:t>
            </a:r>
            <a:r>
              <a:rPr lang="it-IT" sz="2800" dirty="0" err="1"/>
              <a:t>thesis</a:t>
            </a:r>
            <a:r>
              <a:rPr lang="it-IT" sz="2800" dirty="0"/>
              <a:t>) </a:t>
            </a:r>
            <a:r>
              <a:rPr lang="it-IT" sz="2800" dirty="0" err="1"/>
              <a:t>research</a:t>
            </a:r>
            <a:r>
              <a:rPr lang="it-IT" sz="2800" dirty="0"/>
              <a:t> </a:t>
            </a:r>
            <a:r>
              <a:rPr lang="it-IT" sz="2800" dirty="0" err="1"/>
              <a:t>grant</a:t>
            </a:r>
            <a:r>
              <a:rPr lang="it-IT" sz="2800" dirty="0"/>
              <a:t> stages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784F5-5A06-439B-B3B0-A476DEE3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4474031"/>
            <a:ext cx="6586489" cy="1749788"/>
          </a:xfrm>
        </p:spPr>
        <p:txBody>
          <a:bodyPr>
            <a:normAutofit/>
          </a:bodyPr>
          <a:lstStyle/>
          <a:p>
            <a:endParaRPr lang="it-IT" sz="2000" dirty="0"/>
          </a:p>
          <a:p>
            <a:r>
              <a:rPr lang="it-IT" sz="2000" dirty="0"/>
              <a:t>Real </a:t>
            </a:r>
            <a:r>
              <a:rPr lang="it-IT" sz="2000" dirty="0" err="1"/>
              <a:t>implementation</a:t>
            </a:r>
            <a:r>
              <a:rPr lang="it-IT" sz="2000" dirty="0"/>
              <a:t> of a small fleet of </a:t>
            </a:r>
            <a:r>
              <a:rPr lang="it-IT" sz="2000" dirty="0" err="1"/>
              <a:t>drones</a:t>
            </a:r>
            <a:endParaRPr lang="it-IT" sz="2000" dirty="0"/>
          </a:p>
          <a:p>
            <a:r>
              <a:rPr lang="it-IT" sz="2000" dirty="0"/>
              <a:t>In </a:t>
            </a:r>
            <a:r>
              <a:rPr lang="it-IT" sz="2000" dirty="0" err="1"/>
              <a:t>collaboration</a:t>
            </a:r>
            <a:r>
              <a:rPr lang="it-IT" sz="2000" dirty="0"/>
              <a:t> with DICCA/DISTAV/DITEN IIT &amp; CNR, Local </a:t>
            </a:r>
            <a:r>
              <a:rPr lang="it-IT" sz="2000" dirty="0" err="1"/>
              <a:t>Municipality</a:t>
            </a:r>
            <a:r>
              <a:rPr lang="it-IT" sz="2000" dirty="0"/>
              <a:t> of Genoa, Darts Engineering and </a:t>
            </a:r>
            <a:r>
              <a:rPr lang="it-IT" sz="2000" dirty="0" err="1"/>
              <a:t>EuroDrone</a:t>
            </a:r>
            <a:endParaRPr lang="it-IT" sz="2000" dirty="0"/>
          </a:p>
          <a:p>
            <a:endParaRPr lang="it-IT" sz="2000" dirty="0"/>
          </a:p>
        </p:txBody>
      </p:sp>
      <p:pic>
        <p:nvPicPr>
          <p:cNvPr id="1026" name="Picture 2" descr="Drones of Mass Destruction: Drone Swarms and the Future of Nuclear,  Chemical, and Biological Weapons">
            <a:extLst>
              <a:ext uri="{FF2B5EF4-FFF2-40B4-BE49-F238E27FC236}">
                <a16:creationId xmlns:a16="http://schemas.microsoft.com/office/drawing/2014/main" id="{33DDCD9C-CA52-AE06-CD25-6FB682C4E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r="32932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3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F8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29DE3-7319-4BE1-8BC5-CDFA3C90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77D508-7F7A-456B-A056-54FDE736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252423"/>
                </a:solidFill>
                <a:latin typeface="Segoe UI" panose="020B0502040204020203" pitchFamily="34" charset="0"/>
              </a:rPr>
              <a:t>G1 –</a:t>
            </a:r>
          </a:p>
          <a:p>
            <a:r>
              <a:rPr lang="it-IT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G2 –</a:t>
            </a:r>
          </a:p>
          <a:p>
            <a:r>
              <a:rPr lang="it-IT">
                <a:solidFill>
                  <a:srgbClr val="252423"/>
                </a:solidFill>
                <a:latin typeface="Segoe UI" panose="020B0502040204020203" pitchFamily="34" charset="0"/>
              </a:rPr>
              <a:t>G3 –</a:t>
            </a:r>
          </a:p>
          <a:p>
            <a:endParaRPr lang="it-IT" b="0" i="0" dirty="0">
              <a:effectLst/>
              <a:latin typeface="-apple-system"/>
            </a:endParaRPr>
          </a:p>
          <a:p>
            <a:endParaRPr lang="it-IT" b="0" i="0" dirty="0">
              <a:effectLst/>
              <a:latin typeface="-apple-system"/>
            </a:endParaRPr>
          </a:p>
          <a:p>
            <a:endParaRPr lang="it-IT" b="0" i="0" dirty="0">
              <a:effectLst/>
              <a:latin typeface="-apple-system"/>
            </a:endParaRPr>
          </a:p>
          <a:p>
            <a:endParaRPr lang="it-IT" b="0" i="0" dirty="0">
              <a:effectLst/>
              <a:latin typeface="-apple-system"/>
            </a:endParaRPr>
          </a:p>
          <a:p>
            <a:endParaRPr lang="it-IT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7043E-11A5-4891-9F62-ADB878E1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Choice Matrix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84D42FF-2905-4BBF-A8A7-80977DCAE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258870"/>
              </p:ext>
            </p:extLst>
          </p:nvPr>
        </p:nvGraphicFramePr>
        <p:xfrm>
          <a:off x="996475" y="1690688"/>
          <a:ext cx="9264348" cy="494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07">
                  <a:extLst>
                    <a:ext uri="{9D8B030D-6E8A-4147-A177-3AD203B41FA5}">
                      <a16:colId xmlns:a16="http://schemas.microsoft.com/office/drawing/2014/main" val="2494944160"/>
                    </a:ext>
                  </a:extLst>
                </a:gridCol>
                <a:gridCol w="843114">
                  <a:extLst>
                    <a:ext uri="{9D8B030D-6E8A-4147-A177-3AD203B41FA5}">
                      <a16:colId xmlns:a16="http://schemas.microsoft.com/office/drawing/2014/main" val="4265020782"/>
                    </a:ext>
                  </a:extLst>
                </a:gridCol>
                <a:gridCol w="1069845">
                  <a:extLst>
                    <a:ext uri="{9D8B030D-6E8A-4147-A177-3AD203B41FA5}">
                      <a16:colId xmlns:a16="http://schemas.microsoft.com/office/drawing/2014/main" val="3834949700"/>
                    </a:ext>
                  </a:extLst>
                </a:gridCol>
                <a:gridCol w="1131739">
                  <a:extLst>
                    <a:ext uri="{9D8B030D-6E8A-4147-A177-3AD203B41FA5}">
                      <a16:colId xmlns:a16="http://schemas.microsoft.com/office/drawing/2014/main" val="1086219879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2129601829"/>
                    </a:ext>
                  </a:extLst>
                </a:gridCol>
                <a:gridCol w="1150462">
                  <a:extLst>
                    <a:ext uri="{9D8B030D-6E8A-4147-A177-3AD203B41FA5}">
                      <a16:colId xmlns:a16="http://schemas.microsoft.com/office/drawing/2014/main" val="970270769"/>
                    </a:ext>
                  </a:extLst>
                </a:gridCol>
                <a:gridCol w="1150462">
                  <a:extLst>
                    <a:ext uri="{9D8B030D-6E8A-4147-A177-3AD203B41FA5}">
                      <a16:colId xmlns:a16="http://schemas.microsoft.com/office/drawing/2014/main" val="3656382628"/>
                    </a:ext>
                  </a:extLst>
                </a:gridCol>
                <a:gridCol w="1150462">
                  <a:extLst>
                    <a:ext uri="{9D8B030D-6E8A-4147-A177-3AD203B41FA5}">
                      <a16:colId xmlns:a16="http://schemas.microsoft.com/office/drawing/2014/main" val="2846785431"/>
                    </a:ext>
                  </a:extLst>
                </a:gridCol>
              </a:tblGrid>
              <a:tr h="1452389">
                <a:tc>
                  <a:txBody>
                    <a:bodyPr/>
                    <a:lstStyle/>
                    <a:p>
                      <a:r>
                        <a:rPr lang="it-IT" sz="2400" dirty="0">
                          <a:highlight>
                            <a:srgbClr val="808080"/>
                          </a:highlight>
                        </a:rPr>
                        <a:t>G\P</a:t>
                      </a:r>
                    </a:p>
                  </a:txBody>
                  <a:tcPr>
                    <a:gradFill>
                      <a:gsLst>
                        <a:gs pos="5328">
                          <a:schemeClr val="accent6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/>
                        </a:gs>
                      </a:gsLst>
                      <a:lin ang="17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 </a:t>
                      </a:r>
                    </a:p>
                    <a:p>
                      <a:r>
                        <a:rPr lang="it-IT" sz="1600" dirty="0"/>
                        <a:t>Balzi Rossi</a:t>
                      </a:r>
                    </a:p>
                    <a:p>
                      <a:r>
                        <a:rPr lang="en-US" sz="1600" dirty="0"/>
                        <a:t>DICAPSULES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S2</a:t>
                      </a:r>
                    </a:p>
                    <a:p>
                      <a:r>
                        <a:rPr lang="it-IT" sz="1600" dirty="0"/>
                        <a:t>Luni 3D 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S3</a:t>
                      </a:r>
                    </a:p>
                    <a:p>
                      <a:r>
                        <a:rPr lang="it-IT" sz="1600" dirty="0"/>
                        <a:t>Smart Language Learning with ChatGPT4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S4</a:t>
                      </a:r>
                    </a:p>
                    <a:p>
                      <a:r>
                        <a:rPr lang="it-IT" sz="1600" dirty="0"/>
                        <a:t>AI-BASED SMART-AMBULANCE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</a:t>
                      </a:r>
                    </a:p>
                    <a:p>
                      <a:r>
                        <a:rPr lang="it-IT" sz="1600" dirty="0" err="1"/>
                        <a:t>Swarms</a:t>
                      </a:r>
                      <a:r>
                        <a:rPr lang="it-IT" sz="1600" dirty="0"/>
                        <a:t> Control Room for Natural </a:t>
                      </a:r>
                      <a:r>
                        <a:rPr lang="it-IT" sz="1600" dirty="0" err="1"/>
                        <a:t>Env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S6</a:t>
                      </a:r>
                    </a:p>
                    <a:p>
                      <a:r>
                        <a:rPr lang="it-IT" sz="1600" dirty="0" err="1"/>
                        <a:t>Swarms</a:t>
                      </a:r>
                      <a:r>
                        <a:rPr lang="it-IT" sz="1600" dirty="0"/>
                        <a:t> Control Room for Industrial Plant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S7</a:t>
                      </a:r>
                    </a:p>
                    <a:p>
                      <a:r>
                        <a:rPr lang="it-IT" sz="1600" dirty="0" err="1"/>
                        <a:t>Swarms</a:t>
                      </a:r>
                      <a:r>
                        <a:rPr lang="it-IT" sz="1600" dirty="0"/>
                        <a:t> Control Room for Port </a:t>
                      </a:r>
                      <a:r>
                        <a:rPr lang="it-IT" sz="1600" dirty="0" err="1"/>
                        <a:t>Stocking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Areas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67402"/>
                  </a:ext>
                </a:extLst>
              </a:tr>
              <a:tr h="480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highlight>
                            <a:srgbClr val="00FF00"/>
                          </a:highlight>
                        </a:rPr>
                        <a:t>G1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48529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r>
                        <a:rPr lang="it-IT" sz="2400" dirty="0">
                          <a:highlight>
                            <a:srgbClr val="00FF00"/>
                          </a:highlight>
                        </a:rPr>
                        <a:t>G2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75458"/>
                  </a:ext>
                </a:extLst>
              </a:tr>
              <a:tr h="479560">
                <a:tc>
                  <a:txBody>
                    <a:bodyPr/>
                    <a:lstStyle/>
                    <a:p>
                      <a:r>
                        <a:rPr lang="it-IT" sz="2400" dirty="0">
                          <a:highlight>
                            <a:srgbClr val="00FF00"/>
                          </a:highlight>
                        </a:rPr>
                        <a:t>G3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22256"/>
                  </a:ext>
                </a:extLst>
              </a:tr>
              <a:tr h="308888">
                <a:tc>
                  <a:txBody>
                    <a:bodyPr/>
                    <a:lstStyle/>
                    <a:p>
                      <a:r>
                        <a:rPr lang="it-IT" sz="2400" dirty="0">
                          <a:highlight>
                            <a:srgbClr val="00FF00"/>
                          </a:highlight>
                        </a:rPr>
                        <a:t>G4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80152"/>
                  </a:ext>
                </a:extLst>
              </a:tr>
              <a:tr h="470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highlight>
                            <a:srgbClr val="00FF00"/>
                          </a:highlight>
                        </a:rPr>
                        <a:t>G5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46348"/>
                  </a:ext>
                </a:extLst>
              </a:tr>
              <a:tr h="359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7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36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16A6DF8A30B49AEC45AF7771693EE" ma:contentTypeVersion="7" ma:contentTypeDescription="Creare un nuovo documento." ma:contentTypeScope="" ma:versionID="6493e32600f1eb9bff9387e8fa1c40c8">
  <xsd:schema xmlns:xsd="http://www.w3.org/2001/XMLSchema" xmlns:xs="http://www.w3.org/2001/XMLSchema" xmlns:p="http://schemas.microsoft.com/office/2006/metadata/properties" xmlns:ns2="26b470fa-8fbd-41fc-aeeb-6974cd0587cd" targetNamespace="http://schemas.microsoft.com/office/2006/metadata/properties" ma:root="true" ma:fieldsID="e2e59ef043aa834a71662e96c620a32f" ns2:_="">
    <xsd:import namespace="26b470fa-8fbd-41fc-aeeb-6974cd058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70fa-8fbd-41fc-aeeb-6974cd058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AF5214-6DAC-4D88-A4B2-CC954C8221F2}"/>
</file>

<file path=customXml/itemProps2.xml><?xml version="1.0" encoding="utf-8"?>
<ds:datastoreItem xmlns:ds="http://schemas.openxmlformats.org/officeDocument/2006/customXml" ds:itemID="{42D80D98-6868-4165-AB1A-0E6713AC33F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Segoe UI</vt:lpstr>
      <vt:lpstr>Trebuchet MS</vt:lpstr>
      <vt:lpstr>Tema di Office</vt:lpstr>
      <vt:lpstr>VRxRobot2324 Projects/Master Thesis bidding</vt:lpstr>
      <vt:lpstr>Bidding Phases</vt:lpstr>
      <vt:lpstr>Projects #S1 (possibility of #M1, stage at Balzi Rossi MIC) - DICAPSULE (Digital Time Capsules) with Metahumans &amp; genAI </vt:lpstr>
      <vt:lpstr>Project #S3  (also possibility #M3) : «Smart Language Learning with ChatGPT4 – Multiplayer Interactive Educational XR setup with multi-language players - AI based dialogical system»</vt:lpstr>
      <vt:lpstr>Project #S4  (also possibility #M4)  - «AI-BASED SMART-AMBULANCE» – AI/WoT-based emergency ecosystem based on «drone within ambulance» for fast transport of life-saving medicines (with recharging stations and safe handhover) </vt:lpstr>
      <vt:lpstr>Projects #S5-#S6-#S7 (also possibility #M5)  - «AI-supported DRONE Swarms Control Room» – AI/EDGEIoT-based inspection and monitoring system for  #S5 - natural environments (PNRR – Spoke 3),  #S6 - industrial plants (PNRR – Spoke 3)  #S7 port stocking areas (PNRR – Spoke 4)  -possibility (in case of thesis) research grant stages</vt:lpstr>
      <vt:lpstr>Groups</vt:lpstr>
      <vt:lpstr>Choice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SWT2021 Projects/Master Thesis bidding</dc:title>
  <dc:creator>Gianni Viardo Vercelli</dc:creator>
  <cp:lastModifiedBy>Gianni Viardo Vercelli</cp:lastModifiedBy>
  <cp:revision>13</cp:revision>
  <dcterms:created xsi:type="dcterms:W3CDTF">2020-10-15T19:45:31Z</dcterms:created>
  <dcterms:modified xsi:type="dcterms:W3CDTF">2023-11-10T14:45:43Z</dcterms:modified>
</cp:coreProperties>
</file>