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3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7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8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0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6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7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7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5" y="0"/>
            <a:ext cx="4018483" cy="152564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2" y="1692066"/>
            <a:ext cx="4018483" cy="182025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2" y="5819686"/>
            <a:ext cx="4018486" cy="82179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08" y="3512321"/>
            <a:ext cx="3949138" cy="2230451"/>
          </a:xfrm>
          <a:prstGeom prst="rect">
            <a:avLst/>
          </a:prstGeom>
        </p:spPr>
      </p:pic>
      <p:sp>
        <p:nvSpPr>
          <p:cNvPr id="10" name="Parentesi graffa aperta 9"/>
          <p:cNvSpPr/>
          <p:nvPr/>
        </p:nvSpPr>
        <p:spPr>
          <a:xfrm>
            <a:off x="3255948" y="0"/>
            <a:ext cx="310639" cy="1525644"/>
          </a:xfrm>
          <a:prstGeom prst="leftBrace">
            <a:avLst>
              <a:gd name="adj1" fmla="val 1227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4572000" y="350378"/>
            <a:ext cx="25124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4324171" y="1553751"/>
            <a:ext cx="3503774" cy="103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3809463" y="1714886"/>
            <a:ext cx="514709" cy="41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4324171" y="1876023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324171" y="1667703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4324171" y="3358410"/>
            <a:ext cx="3503774" cy="175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Parentesi graffa aperta 22"/>
          <p:cNvSpPr/>
          <p:nvPr/>
        </p:nvSpPr>
        <p:spPr>
          <a:xfrm>
            <a:off x="3127761" y="5819686"/>
            <a:ext cx="461685" cy="821796"/>
          </a:xfrm>
          <a:prstGeom prst="leftBrace">
            <a:avLst>
              <a:gd name="adj1" fmla="val 379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2658419" y="647406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450px</a:t>
            </a:r>
            <a:endParaRPr lang="it-IT" sz="9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120202" y="134934"/>
            <a:ext cx="1911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Larghezza massima: 825</a:t>
            </a:r>
            <a:endParaRPr lang="it-IT" sz="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827945" y="1484054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50px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7827944" y="1596163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827943" y="1814020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7827943" y="3319950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100px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7897291" y="5601231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50px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324171" y="3590164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827943" y="3503887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4324169" y="3777128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827942" y="3700721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2418459" y="6115168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200px</a:t>
            </a:r>
            <a:endParaRPr lang="it-IT" sz="9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9" name="Connettore 1 38"/>
          <p:cNvCxnSpPr/>
          <p:nvPr/>
        </p:nvCxnSpPr>
        <p:spPr>
          <a:xfrm>
            <a:off x="7152830" y="452927"/>
            <a:ext cx="8546" cy="4253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144279" y="540034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198px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4324168" y="5665101"/>
            <a:ext cx="3503774" cy="103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/>
          <p:cNvSpPr txBox="1"/>
          <p:nvPr/>
        </p:nvSpPr>
        <p:spPr>
          <a:xfrm>
            <a:off x="3783830" y="1510084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smtClean="0">
                <a:solidFill>
                  <a:schemeClr val="accent1"/>
                </a:solidFill>
                <a:latin typeface="Arial Black" panose="020B0A04020102020204" pitchFamily="34" charset="0"/>
              </a:rPr>
              <a:t>12</a:t>
            </a:r>
            <a:r>
              <a:rPr lang="it-IT" sz="900">
                <a:solidFill>
                  <a:schemeClr val="accent1"/>
                </a:solidFill>
                <a:latin typeface="Arial Black" panose="020B0A04020102020204" pitchFamily="34" charset="0"/>
              </a:rPr>
              <a:t>5</a:t>
            </a:r>
            <a:r>
              <a:rPr lang="it-IT" sz="900" smtClean="0">
                <a:solidFill>
                  <a:schemeClr val="accent1"/>
                </a:solidFill>
                <a:latin typeface="Arial Black" panose="020B0A04020102020204" pitchFamily="34" charset="0"/>
              </a:rPr>
              <a:t>px</a:t>
            </a:r>
            <a:endParaRPr lang="it-IT" sz="9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di Office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Greco</dc:creator>
  <cp:lastModifiedBy>Greco</cp:lastModifiedBy>
  <cp:revision>9</cp:revision>
  <dcterms:created xsi:type="dcterms:W3CDTF">2021-03-26T15:27:56Z</dcterms:created>
  <dcterms:modified xsi:type="dcterms:W3CDTF">2021-03-26T16:44:40Z</dcterms:modified>
</cp:coreProperties>
</file>