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B97E-3111-4DF6-9877-03D9FBD75F6C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E03B-2A69-4B26-B1BA-6AB9B6D128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54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B97E-3111-4DF6-9877-03D9FBD75F6C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E03B-2A69-4B26-B1BA-6AB9B6D128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745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B97E-3111-4DF6-9877-03D9FBD75F6C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E03B-2A69-4B26-B1BA-6AB9B6D128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911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B97E-3111-4DF6-9877-03D9FBD75F6C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E03B-2A69-4B26-B1BA-6AB9B6D128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120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B97E-3111-4DF6-9877-03D9FBD75F6C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E03B-2A69-4B26-B1BA-6AB9B6D128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122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B97E-3111-4DF6-9877-03D9FBD75F6C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E03B-2A69-4B26-B1BA-6AB9B6D128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016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B97E-3111-4DF6-9877-03D9FBD75F6C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E03B-2A69-4B26-B1BA-6AB9B6D128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155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B97E-3111-4DF6-9877-03D9FBD75F6C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E03B-2A69-4B26-B1BA-6AB9B6D128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732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B97E-3111-4DF6-9877-03D9FBD75F6C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E03B-2A69-4B26-B1BA-6AB9B6D128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6034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B97E-3111-4DF6-9877-03D9FBD75F6C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E03B-2A69-4B26-B1BA-6AB9B6D128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614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B97E-3111-4DF6-9877-03D9FBD75F6C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E03B-2A69-4B26-B1BA-6AB9B6D128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925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5B97E-3111-4DF6-9877-03D9FBD75F6C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3E03B-2A69-4B26-B1BA-6AB9B6D128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12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7" r="2804" b="4542"/>
          <a:stretch/>
        </p:blipFill>
        <p:spPr>
          <a:xfrm>
            <a:off x="982767" y="760575"/>
            <a:ext cx="9776388" cy="500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9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920" y="102550"/>
            <a:ext cx="6256160" cy="675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3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84" y="213081"/>
            <a:ext cx="6355631" cy="64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0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475" y="0"/>
            <a:ext cx="7967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7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705" y="914182"/>
            <a:ext cx="8184589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3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410" y="7323"/>
            <a:ext cx="6927180" cy="684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62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357" y="1862954"/>
            <a:ext cx="6523285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3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191" y="940854"/>
            <a:ext cx="9891617" cy="49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13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820" y="1554317"/>
            <a:ext cx="5296359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198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Greco</dc:creator>
  <cp:lastModifiedBy>Greco</cp:lastModifiedBy>
  <cp:revision>1</cp:revision>
  <dcterms:created xsi:type="dcterms:W3CDTF">2021-04-12T18:18:38Z</dcterms:created>
  <dcterms:modified xsi:type="dcterms:W3CDTF">2021-04-12T18:22:55Z</dcterms:modified>
</cp:coreProperties>
</file>