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6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2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80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5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6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1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0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6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58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55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C92E-161C-4020-9924-B66D6D176C7D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F8C6-63B3-407F-B7F6-FB08959585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4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6770" y="487110"/>
            <a:ext cx="998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Nella cartella mhw3 troverà tutti file precedenti, ovvero mhw1, mhw2, utili per la visualizzazione nel suo insieme. Per implementare il lato </a:t>
            </a:r>
            <a:r>
              <a:rPr lang="it-IT" dirty="0" err="1" smtClean="0"/>
              <a:t>javaScript</a:t>
            </a:r>
            <a:r>
              <a:rPr lang="it-IT" dirty="0" smtClean="0"/>
              <a:t> ho implementato il file nominato script.js già utilizzato per l’ </a:t>
            </a:r>
            <a:r>
              <a:rPr lang="it-IT" dirty="0" err="1" smtClean="0"/>
              <a:t>homework</a:t>
            </a:r>
            <a:r>
              <a:rPr lang="it-IT" dirty="0" smtClean="0"/>
              <a:t> precedente.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13" y="1782937"/>
            <a:ext cx="683788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750" y="1005630"/>
            <a:ext cx="4610500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92" y="1785823"/>
            <a:ext cx="10058400" cy="30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4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3" y="1584800"/>
            <a:ext cx="5235394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99" y="1398094"/>
            <a:ext cx="564690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Greco</dc:creator>
  <cp:lastModifiedBy>Greco</cp:lastModifiedBy>
  <cp:revision>2</cp:revision>
  <dcterms:created xsi:type="dcterms:W3CDTF">2021-04-26T16:27:03Z</dcterms:created>
  <dcterms:modified xsi:type="dcterms:W3CDTF">2021-04-26T16:38:59Z</dcterms:modified>
</cp:coreProperties>
</file>