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82" autoAdjust="0"/>
  </p:normalViewPr>
  <p:slideViewPr>
    <p:cSldViewPr snapToGrid="0">
      <p:cViewPr varScale="1">
        <p:scale>
          <a:sx n="63" d="100"/>
          <a:sy n="63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713DB-1FFF-49F5-8143-2E50002279E4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759E3-7C15-48EC-99FB-12CADBBBCA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162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Buongiorno</a:t>
            </a:r>
            <a:r>
              <a:rPr lang="it-IT" baseline="0" dirty="0" smtClean="0"/>
              <a:t> io sono Gabriele e questa è la presentazione del progetto di primo semestre Gestione Esercizi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331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r>
              <a:rPr lang="it-IT" baseline="0" dirty="0" smtClean="0"/>
              <a:t> di Model: si definiscono i campi come da schema del database</a:t>
            </a:r>
          </a:p>
          <a:p>
            <a:r>
              <a:rPr lang="it-IT" baseline="0" dirty="0" smtClean="0"/>
              <a:t>Id perché se si vuole aggiungere un entità nella parte pratica il sistema lo necessita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133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Classi che implementano interfacce utili</a:t>
            </a:r>
            <a:r>
              <a:rPr lang="it-IT" baseline="0" dirty="0" smtClean="0"/>
              <a:t> a eseguire operazioni sui dati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374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Mentre le classi che implementano</a:t>
            </a:r>
            <a:r>
              <a:rPr lang="it-IT" baseline="0" dirty="0" smtClean="0"/>
              <a:t> le interfacce definiscono il contesto dei dati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916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 implementano le funzioni semplicemente attraverso LINQ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627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DbRepository</a:t>
            </a:r>
            <a:r>
              <a:rPr lang="it-IT" baseline="0" dirty="0" smtClean="0"/>
              <a:t> (del modulo) dove implemento il metodo Get come preferisco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951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DbContext</a:t>
            </a:r>
            <a:r>
              <a:rPr lang="it-IT" baseline="0" dirty="0" smtClean="0"/>
              <a:t> viene utilizzato appunto dai </a:t>
            </a:r>
            <a:r>
              <a:rPr lang="it-IT" baseline="0" dirty="0" err="1" smtClean="0"/>
              <a:t>repository</a:t>
            </a:r>
            <a:r>
              <a:rPr lang="it-IT" baseline="0" dirty="0" smtClean="0"/>
              <a:t> </a:t>
            </a:r>
          </a:p>
          <a:p>
            <a:r>
              <a:rPr lang="it-IT" baseline="0" dirty="0" smtClean="0"/>
              <a:t>e definisce fondamentalmente il vero e proprio database</a:t>
            </a:r>
          </a:p>
          <a:p>
            <a:r>
              <a:rPr lang="it-IT" baseline="0" dirty="0" smtClean="0"/>
              <a:t>I vari campi rappresentano le effettive tabelle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659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 questo viene</a:t>
            </a:r>
            <a:r>
              <a:rPr lang="it-IT" baseline="0" dirty="0" smtClean="0"/>
              <a:t> usato </a:t>
            </a:r>
            <a:r>
              <a:rPr lang="it-IT" baseline="0" dirty="0" err="1" smtClean="0"/>
              <a:t>SQLite</a:t>
            </a:r>
            <a:r>
              <a:rPr lang="it-IT" baseline="0" dirty="0" smtClean="0"/>
              <a:t> per semplicità e praticità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615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ViewModels</a:t>
            </a:r>
            <a:r>
              <a:rPr lang="it-IT" baseline="0" dirty="0" smtClean="0"/>
              <a:t> si interfacciano con i </a:t>
            </a:r>
            <a:r>
              <a:rPr lang="it-IT" baseline="0" dirty="0" err="1" smtClean="0"/>
              <a:t>Models</a:t>
            </a:r>
            <a:r>
              <a:rPr lang="it-IT" baseline="0" dirty="0" smtClean="0"/>
              <a:t> per interagire coi dati nella parte pratica</a:t>
            </a:r>
          </a:p>
          <a:p>
            <a:r>
              <a:rPr lang="it-IT" baseline="0" dirty="0" smtClean="0"/>
              <a:t>Questa è la base del funzionamento di un </a:t>
            </a:r>
            <a:r>
              <a:rPr lang="it-IT" baseline="0" dirty="0" err="1" smtClean="0"/>
              <a:t>ViewModel</a:t>
            </a:r>
            <a:r>
              <a:rPr lang="it-IT" baseline="0" dirty="0" smtClean="0"/>
              <a:t> il quale è praticamente uno standard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53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Viene</a:t>
            </a:r>
            <a:r>
              <a:rPr lang="it-IT" baseline="0" dirty="0" smtClean="0"/>
              <a:t> implementato dalla </a:t>
            </a:r>
            <a:r>
              <a:rPr lang="it-IT" baseline="0" dirty="0" err="1" smtClean="0"/>
              <a:t>MainView</a:t>
            </a:r>
            <a:r>
              <a:rPr lang="it-IT" baseline="0" dirty="0" smtClean="0"/>
              <a:t> quindi è il riferimento principale di tutti i </a:t>
            </a:r>
            <a:r>
              <a:rPr lang="it-IT" baseline="0" dirty="0" err="1" smtClean="0"/>
              <a:t>ViewModels</a:t>
            </a:r>
            <a:endParaRPr lang="it-IT" baseline="0" dirty="0" smtClean="0"/>
          </a:p>
          <a:p>
            <a:r>
              <a:rPr lang="it-IT" baseline="0" dirty="0" smtClean="0"/>
              <a:t>Prima si definiscono tutti i relativi </a:t>
            </a:r>
            <a:r>
              <a:rPr lang="it-IT" baseline="0" dirty="0" err="1" smtClean="0"/>
              <a:t>ViewModels</a:t>
            </a:r>
            <a:r>
              <a:rPr lang="it-IT" baseline="0" dirty="0" smtClean="0"/>
              <a:t> che si possono utilizzare</a:t>
            </a:r>
          </a:p>
          <a:p>
            <a:r>
              <a:rPr lang="it-IT" baseline="0" dirty="0" smtClean="0"/>
              <a:t>I relativi </a:t>
            </a:r>
            <a:r>
              <a:rPr lang="it-IT" baseline="0" dirty="0" err="1" smtClean="0"/>
              <a:t>commands</a:t>
            </a:r>
            <a:r>
              <a:rPr lang="it-IT" baseline="0" dirty="0" smtClean="0"/>
              <a:t> per passare da un </a:t>
            </a:r>
            <a:r>
              <a:rPr lang="it-IT" baseline="0" dirty="0" err="1" smtClean="0"/>
              <a:t>ViewModel</a:t>
            </a:r>
            <a:r>
              <a:rPr lang="it-IT" baseline="0" dirty="0" smtClean="0"/>
              <a:t> all’altro</a:t>
            </a:r>
          </a:p>
          <a:p>
            <a:r>
              <a:rPr lang="it-IT" baseline="0" dirty="0" smtClean="0"/>
              <a:t>Il </a:t>
            </a:r>
            <a:r>
              <a:rPr lang="it-IT" baseline="0" dirty="0" err="1" smtClean="0"/>
              <a:t>CurrentViewModel</a:t>
            </a:r>
            <a:r>
              <a:rPr lang="it-IT" baseline="0" dirty="0" smtClean="0"/>
              <a:t> definisce quello che viene mostrato</a:t>
            </a:r>
          </a:p>
          <a:p>
            <a:r>
              <a:rPr lang="it-IT" baseline="0" dirty="0" smtClean="0"/>
              <a:t>Si utilizzano i Messenger per impostare il </a:t>
            </a:r>
            <a:r>
              <a:rPr lang="it-IT" baseline="0" dirty="0" err="1" smtClean="0"/>
              <a:t>CurrentViewModel</a:t>
            </a:r>
            <a:r>
              <a:rPr lang="it-IT" baseline="0" dirty="0" smtClean="0"/>
              <a:t> dalle altre </a:t>
            </a:r>
            <a:r>
              <a:rPr lang="it-IT" baseline="0" dirty="0" err="1" smtClean="0"/>
              <a:t>Views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075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 campi per definire</a:t>
            </a:r>
            <a:r>
              <a:rPr lang="it-IT" baseline="0" dirty="0" smtClean="0"/>
              <a:t> un esercizio</a:t>
            </a:r>
          </a:p>
          <a:p>
            <a:r>
              <a:rPr lang="it-IT" baseline="0" dirty="0" smtClean="0"/>
              <a:t>I comandi per tornare indietro o salvare</a:t>
            </a:r>
          </a:p>
          <a:p>
            <a:r>
              <a:rPr lang="it-IT" baseline="0" dirty="0" err="1" smtClean="0"/>
              <a:t>ModuloRepository</a:t>
            </a:r>
            <a:r>
              <a:rPr lang="it-IT" baseline="0" dirty="0" smtClean="0"/>
              <a:t> per mostrare i modulo presenti e selezionarne uno per avere un sistema coerente</a:t>
            </a:r>
          </a:p>
          <a:p>
            <a:r>
              <a:rPr lang="it-IT" baseline="0" dirty="0" smtClean="0"/>
              <a:t>Messaggio mandato al </a:t>
            </a:r>
            <a:r>
              <a:rPr lang="it-IT" baseline="0" dirty="0" err="1" smtClean="0"/>
              <a:t>MainViewModel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07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Per introdurre in</a:t>
            </a:r>
            <a:r>
              <a:rPr lang="it-IT" baseline="0" dirty="0" smtClean="0"/>
              <a:t> generale si può dire che è un eserciziario </a:t>
            </a:r>
          </a:p>
          <a:p>
            <a:r>
              <a:rPr lang="it-IT" baseline="0" dirty="0" smtClean="0"/>
              <a:t>dove i docenti possono inserire le proprie informazioni relative agli esercizi</a:t>
            </a:r>
          </a:p>
          <a:p>
            <a:r>
              <a:rPr lang="it-IT" baseline="0" dirty="0" smtClean="0"/>
              <a:t>Per poi creare gli esercizi e generare infine delle prove</a:t>
            </a:r>
          </a:p>
          <a:p>
            <a:r>
              <a:rPr lang="it-IT" baseline="0" dirty="0" smtClean="0"/>
              <a:t>Quindi gli attori principali sono appunto i docenti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562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Controllo dei campi</a:t>
            </a:r>
          </a:p>
          <a:p>
            <a:r>
              <a:rPr lang="it-IT" dirty="0" smtClean="0"/>
              <a:t>Inserimento</a:t>
            </a:r>
            <a:r>
              <a:rPr lang="it-IT" baseline="0" dirty="0" smtClean="0"/>
              <a:t> dell’entità attraverso il </a:t>
            </a:r>
            <a:r>
              <a:rPr lang="it-IT" baseline="0" dirty="0" err="1" smtClean="0"/>
              <a:t>repository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6721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Interfacce dell’applicazione</a:t>
            </a:r>
          </a:p>
          <a:p>
            <a:r>
              <a:rPr lang="it-IT" dirty="0" smtClean="0"/>
              <a:t>La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MainView</a:t>
            </a:r>
            <a:r>
              <a:rPr lang="it-IT" baseline="0" dirty="0" smtClean="0"/>
              <a:t> presenta il menu e mostra il </a:t>
            </a:r>
            <a:r>
              <a:rPr lang="it-IT" baseline="0" dirty="0" err="1" smtClean="0"/>
              <a:t>CurrentViewModel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273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BenvenutoView</a:t>
            </a:r>
            <a:r>
              <a:rPr lang="it-IT" baseline="0" dirty="0" smtClean="0"/>
              <a:t> (schermata principale)</a:t>
            </a:r>
          </a:p>
          <a:p>
            <a:r>
              <a:rPr lang="it-IT" baseline="0" dirty="0" smtClean="0"/>
              <a:t>Tre pulsanti per le operazioni principali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257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ImpostazioniBaseView</a:t>
            </a:r>
            <a:r>
              <a:rPr lang="it-IT" dirty="0" smtClean="0"/>
              <a:t> mostra le informazioni di base e permette</a:t>
            </a:r>
            <a:r>
              <a:rPr lang="it-IT" baseline="0" dirty="0" smtClean="0"/>
              <a:t> di inserirle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061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414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8824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Durante la creazione</a:t>
            </a:r>
            <a:r>
              <a:rPr lang="it-IT" baseline="0" dirty="0" smtClean="0"/>
              <a:t> dell’esercizio l’immagine viene caricata correttamente ma non viene salvata nel DB</a:t>
            </a:r>
          </a:p>
          <a:p>
            <a:r>
              <a:rPr lang="it-IT" dirty="0" smtClean="0"/>
              <a:t>Per la prova non sono riuscito a trovare un metodo per</a:t>
            </a:r>
            <a:r>
              <a:rPr lang="it-IT" baseline="0" dirty="0" smtClean="0"/>
              <a:t> inserire gli esercizi</a:t>
            </a:r>
          </a:p>
          <a:p>
            <a:r>
              <a:rPr lang="it-IT" baseline="0" dirty="0" smtClean="0"/>
              <a:t>E non è possibile generare un documento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84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smtClean="0"/>
              <a:t>Applicativo desktop veloce da installare e semplice da usare</a:t>
            </a:r>
          </a:p>
          <a:p>
            <a:pPr marL="171450" indent="-171450">
              <a:buFontTx/>
              <a:buChar char="-"/>
            </a:pPr>
            <a:r>
              <a:rPr lang="it-IT" dirty="0" smtClean="0"/>
              <a:t>Definizione</a:t>
            </a:r>
            <a:r>
              <a:rPr lang="it-IT" baseline="0" dirty="0" smtClean="0"/>
              <a:t> delle informazioni di base (classi, moduli, tematiche).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/>
              <a:t>Creazione degli esercizi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/>
              <a:t>Creazione e generazione delle prove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5648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dirty="0" smtClean="0"/>
              <a:t>Documentazione</a:t>
            </a:r>
            <a:r>
              <a:rPr lang="it-IT" baseline="0" dirty="0" smtClean="0"/>
              <a:t> fatta durante lo sviluppo del progetto per non rimanere indietro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/>
              <a:t>Analisi nella prima settimana</a:t>
            </a:r>
          </a:p>
          <a:p>
            <a:pPr marL="171450" indent="-171450">
              <a:buFontTx/>
              <a:buChar char="-"/>
            </a:pPr>
            <a:r>
              <a:rPr lang="it-IT" dirty="0" smtClean="0"/>
              <a:t>Un</a:t>
            </a:r>
            <a:r>
              <a:rPr lang="it-IT" baseline="0" dirty="0" smtClean="0"/>
              <a:t> mesetto di progettazione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/>
              <a:t>Circa 2/3 del tempo per lo sviluppo del prodotto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/>
              <a:t>Infine i test del sistema e la conclusione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95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Progettazione più breve</a:t>
            </a:r>
            <a:r>
              <a:rPr lang="it-IT" baseline="0" dirty="0" smtClean="0"/>
              <a:t> e implementazione più lunga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185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smtClean="0"/>
              <a:t>Elemento</a:t>
            </a:r>
            <a:r>
              <a:rPr lang="it-IT" baseline="0" dirty="0" smtClean="0"/>
              <a:t> principale il docente che può eseguire le tre operazioni principali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/>
              <a:t>A patto che le altre cose siano definite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50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Anno è la prima entità,</a:t>
            </a:r>
            <a:r>
              <a:rPr lang="it-IT" baseline="0" dirty="0" smtClean="0"/>
              <a:t> infatti viene aggiunta automaticamente dal sistema</a:t>
            </a:r>
          </a:p>
          <a:p>
            <a:r>
              <a:rPr lang="it-IT" dirty="0" smtClean="0"/>
              <a:t>Classe svolge dei moduli</a:t>
            </a:r>
          </a:p>
          <a:p>
            <a:r>
              <a:rPr lang="it-IT" dirty="0" smtClean="0"/>
              <a:t>Modulo presenta delle tematiche </a:t>
            </a:r>
          </a:p>
          <a:p>
            <a:r>
              <a:rPr lang="it-IT" dirty="0" smtClean="0"/>
              <a:t>Esercizio è relativo</a:t>
            </a:r>
            <a:r>
              <a:rPr lang="it-IT" baseline="0" dirty="0" smtClean="0"/>
              <a:t> a un modulo</a:t>
            </a:r>
          </a:p>
          <a:p>
            <a:r>
              <a:rPr lang="it-IT" baseline="0" dirty="0" err="1" smtClean="0"/>
              <a:t>EserciziProva</a:t>
            </a:r>
            <a:r>
              <a:rPr lang="it-IT" baseline="0" dirty="0" smtClean="0"/>
              <a:t> collegano prove e esercizi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55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Interamente</a:t>
            </a:r>
            <a:r>
              <a:rPr lang="it-IT" baseline="0" dirty="0" smtClean="0"/>
              <a:t> sviluppato con Visual Studio 2019, C#</a:t>
            </a:r>
          </a:p>
          <a:p>
            <a:r>
              <a:rPr lang="it-IT" baseline="0" dirty="0" smtClean="0"/>
              <a:t>Pattern MVVM</a:t>
            </a:r>
          </a:p>
          <a:p>
            <a:r>
              <a:rPr lang="it-IT" baseline="0" dirty="0" smtClean="0"/>
              <a:t>Progetto che gestisce i dati (</a:t>
            </a:r>
            <a:r>
              <a:rPr lang="it-IT" baseline="0" dirty="0" err="1" smtClean="0"/>
              <a:t>Models</a:t>
            </a:r>
            <a:r>
              <a:rPr lang="it-IT" baseline="0" dirty="0" smtClean="0"/>
              <a:t>)</a:t>
            </a:r>
          </a:p>
          <a:p>
            <a:r>
              <a:rPr lang="it-IT" baseline="0" dirty="0" smtClean="0"/>
              <a:t>Progetto che mostra le interfacce (</a:t>
            </a:r>
            <a:r>
              <a:rPr lang="it-IT" baseline="0" dirty="0" err="1" smtClean="0"/>
              <a:t>Views</a:t>
            </a:r>
            <a:r>
              <a:rPr lang="it-IT" baseline="0" dirty="0" smtClean="0"/>
              <a:t> e </a:t>
            </a:r>
            <a:r>
              <a:rPr lang="it-IT" baseline="0" dirty="0" err="1" smtClean="0"/>
              <a:t>ViewModels</a:t>
            </a:r>
            <a:r>
              <a:rPr lang="it-IT" baseline="0" dirty="0" smtClean="0"/>
              <a:t>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02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Semplici classi che definiscono il database</a:t>
            </a:r>
          </a:p>
          <a:p>
            <a:r>
              <a:rPr lang="it-IT" dirty="0" err="1" smtClean="0"/>
              <a:t>BaseEntity</a:t>
            </a:r>
            <a:r>
              <a:rPr lang="it-IT" baseline="0" dirty="0" smtClean="0"/>
              <a:t> è la base perché contiene l’Id (campo comune a tutte le entità)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759E3-7C15-48EC-99FB-12CADBBBCA5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09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46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12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4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5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2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47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1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88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98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75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F9A6-BDFE-46AA-9847-78084676CF47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6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5400" dirty="0" smtClean="0">
                <a:latin typeface="Consolas" panose="020B0609020204030204" pitchFamily="49" charset="0"/>
                <a:ea typeface="Gadugi" panose="020B0502040204020203" pitchFamily="34" charset="0"/>
                <a:cs typeface="Arial" panose="020B0604020202020204" pitchFamily="34" charset="0"/>
              </a:rPr>
              <a:t>Gestione Esercizi</a:t>
            </a:r>
            <a:endParaRPr lang="it-IT" sz="5400" dirty="0">
              <a:latin typeface="Consolas" panose="020B0609020204030204" pitchFamily="49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dirty="0" smtClean="0">
                <a:latin typeface="Consolas" panose="020B0609020204030204" pitchFamily="49" charset="0"/>
              </a:rPr>
              <a:t>Gabriele Alessi – SAM I4</a:t>
            </a:r>
            <a:endParaRPr lang="it-I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Models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Classe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nome, Anno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anno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Nome = nome;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AnnoId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anno.Id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9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Services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IDataRepository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BaseEntity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Get(</a:t>
            </a:r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IQueryable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Get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it-IT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Update(T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it-IT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Delete(T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619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Services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DbDataRepository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IDataRepository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    </a:t>
            </a:r>
            <a:endParaRPr lang="it-I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DbDataRepository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=&gt; context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2187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Services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94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 Get(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id) =&gt; Get().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SingleOrDefault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(be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be.Id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IQueryable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fr-F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fr-F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context.Set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&lt;T&gt;();</a:t>
            </a:r>
          </a:p>
          <a:p>
            <a:pPr marL="0" indent="0">
              <a:buNone/>
            </a:pPr>
            <a:endParaRPr lang="fr-F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 Insert(T </a:t>
            </a:r>
            <a:r>
              <a:rPr lang="fr-F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it-I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context.Set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&lt;T&gt;().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22986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Services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ModuloDbRepository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DbDataRepository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AppDbContext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, Modulo&gt;, 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IModuloRepository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ModuloDbRepository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AppDbContext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it-IT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IQueryable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&lt;Modulo&gt; Get() =&gt; </a:t>
            </a:r>
            <a:r>
              <a:rPr lang="it-IT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(s =&gt; 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s.Nome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1305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DbContext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&lt;Modulo&gt; Moduli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Tematica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Tematiche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&lt;Anno&gt;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Anni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Esercizio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Esercizi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it-IT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EsercizioProva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EserciziProva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it-IT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Prova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Prove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50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DbContext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optionsBuilder.IsConfigured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dbPath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Environment.GetFolderPath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Environment.SpecialFolder.ApplicationData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+ 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"\\GestioneEsercizi"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Directory.CreateDirectory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dbPath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optionsBuilder.UseLazyLoadingProxies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UseSqlite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"Data Source="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dbPath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"\\GestioneEsercizi.sqlite"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43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ViewModels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BindableBase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it-IT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{…}</a:t>
            </a:r>
          </a:p>
          <a:p>
            <a:pPr marL="0" indent="0">
              <a:buNone/>
            </a:pPr>
            <a:endParaRPr lang="it-IT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1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it-IT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&gt;(…) {…}</a:t>
            </a:r>
          </a:p>
          <a:p>
            <a:pPr marL="0" indent="0">
              <a:buNone/>
            </a:pPr>
            <a:endParaRPr lang="it-IT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1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it-IT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&gt;(…) {…}</a:t>
            </a:r>
          </a:p>
          <a:p>
            <a:pPr marL="0" indent="0">
              <a:buNone/>
            </a:pP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360680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MainViewModel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dirty="0" err="1" smtClean="0"/>
              <a:t>ViewModels</a:t>
            </a:r>
            <a:endParaRPr lang="it-IT" dirty="0" smtClean="0"/>
          </a:p>
          <a:p>
            <a:r>
              <a:rPr lang="it-IT" dirty="0" err="1" smtClean="0"/>
              <a:t>Commands</a:t>
            </a:r>
            <a:endParaRPr lang="it-IT" dirty="0" smtClean="0"/>
          </a:p>
          <a:p>
            <a:r>
              <a:rPr lang="it-IT" dirty="0" err="1" smtClean="0"/>
              <a:t>CurrentViewModel</a:t>
            </a:r>
            <a:endParaRPr lang="it-IT" dirty="0" smtClean="0"/>
          </a:p>
          <a:p>
            <a:r>
              <a:rPr lang="it-IT" dirty="0" smtClean="0"/>
              <a:t>Messenger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it-IT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Messenger.Default.Register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BindableBase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OnViewModelReceived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it-IT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OnViewModelReceived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BindableBase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viewmodel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CurrentViewModel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831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ViewModels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Titolo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BitmapImage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Immagine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Modulo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EsercizioViewModel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BenvenutoCommand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DelegateCommand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OnBenvenuto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CanBenvenuto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SalvaCommand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DelegateCommand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OnSalva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CanSalva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ModuloDbRepository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repo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ModuloDbRepository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AppDbContext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Moduli = 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ObservableCollection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&lt;Modulo&gt;(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repo.Get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OnBenvenuto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=&gt;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Messenger.Default.Send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BindableBase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BenvenutoViewModel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8691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Eserciziario</a:t>
            </a:r>
          </a:p>
          <a:p>
            <a:r>
              <a:rPr lang="it-IT" dirty="0" smtClean="0"/>
              <a:t>Docenti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60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ViewModels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OnSalva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it-I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.IsNullOrWhiteSpace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(Nome) &amp;&amp; Anno != </a:t>
            </a:r>
            <a:r>
              <a:rPr lang="it-I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ClasseDbRepository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repo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ClasseDbRepository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Aggiungo la classe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repo.Insert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Classe(Nome, Anno));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OnBenvenuto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5029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7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Menu</a:t>
            </a:r>
            <a:r>
              <a:rPr lang="it-IT" sz="1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it-IT" sz="17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="_File"&gt;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Header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="_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Esercizi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EsercizioListCommand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Header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="_Prove"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ProvaListCommand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</a:p>
          <a:p>
            <a:pPr marL="0" indent="0">
              <a:buNone/>
            </a:pPr>
            <a:r>
              <a:rPr lang="it-IT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it-IT" sz="17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="_Esci"</a:t>
            </a:r>
            <a:r>
              <a:rPr lang="it-IT" sz="1700" dirty="0">
                <a:solidFill>
                  <a:srgbClr val="FF0000"/>
                </a:solidFill>
                <a:latin typeface="Consolas" panose="020B0609020204030204" pitchFamily="49" charset="0"/>
              </a:rPr>
              <a:t> Click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="Exit"/&gt;</a:t>
            </a:r>
          </a:p>
          <a:p>
            <a:pPr marL="0" indent="0">
              <a:buNone/>
            </a:pPr>
            <a:r>
              <a:rPr lang="it-IT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it-IT" sz="17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="_Info"&gt;</a:t>
            </a:r>
          </a:p>
          <a:p>
            <a:pPr marL="0" indent="0">
              <a:buNone/>
            </a:pPr>
            <a:r>
              <a:rPr lang="it-IT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it-IT" sz="17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="_Guida"</a:t>
            </a:r>
            <a:r>
              <a:rPr lang="it-IT" sz="17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it-IT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it-IT" sz="17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it-IT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GuidaCommand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Header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="_About"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AboutCommand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</a:p>
          <a:p>
            <a:pPr marL="0" indent="0">
              <a:buNone/>
            </a:pPr>
            <a:r>
              <a:rPr lang="it-IT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700" dirty="0">
                <a:solidFill>
                  <a:srgbClr val="A31515"/>
                </a:solidFill>
                <a:latin typeface="Consolas" panose="020B0609020204030204" pitchFamily="49" charset="0"/>
              </a:rPr>
              <a:t>Menu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7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ContentControl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CurrentViewModel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38642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073" y="1825625"/>
            <a:ext cx="7371854" cy="4351338"/>
          </a:xfrm>
        </p:spPr>
      </p:pic>
    </p:spTree>
    <p:extLst>
      <p:ext uri="{BB962C8B-B14F-4D97-AF65-F5344CB8AC3E}">
        <p14:creationId xmlns:p14="http://schemas.microsoft.com/office/powerpoint/2010/main" val="22408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84" y="1981819"/>
            <a:ext cx="8199831" cy="4038950"/>
          </a:xfrm>
        </p:spPr>
      </p:pic>
    </p:spTree>
    <p:extLst>
      <p:ext uri="{BB962C8B-B14F-4D97-AF65-F5344CB8AC3E}">
        <p14:creationId xmlns:p14="http://schemas.microsoft.com/office/powerpoint/2010/main" val="30368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19" y="2318327"/>
            <a:ext cx="7872162" cy="3424719"/>
          </a:xfrm>
        </p:spPr>
      </p:pic>
    </p:spTree>
    <p:extLst>
      <p:ext uri="{BB962C8B-B14F-4D97-AF65-F5344CB8AC3E}">
        <p14:creationId xmlns:p14="http://schemas.microsoft.com/office/powerpoint/2010/main" val="40083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4" y="2054267"/>
            <a:ext cx="8002971" cy="3755405"/>
          </a:xfrm>
        </p:spPr>
      </p:pic>
    </p:spTree>
    <p:extLst>
      <p:ext uri="{BB962C8B-B14F-4D97-AF65-F5344CB8AC3E}">
        <p14:creationId xmlns:p14="http://schemas.microsoft.com/office/powerpoint/2010/main" val="23945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Creazione esercizio</a:t>
            </a:r>
          </a:p>
          <a:p>
            <a:pPr lvl="1"/>
            <a:r>
              <a:rPr lang="it-IT" dirty="0" smtClean="0"/>
              <a:t>Immagine</a:t>
            </a:r>
          </a:p>
          <a:p>
            <a:r>
              <a:rPr lang="it-IT" dirty="0" smtClean="0"/>
              <a:t>Creazione prova</a:t>
            </a:r>
          </a:p>
          <a:p>
            <a:pPr lvl="1"/>
            <a:r>
              <a:rPr lang="it-IT" dirty="0" smtClean="0"/>
              <a:t>Esercizi</a:t>
            </a:r>
          </a:p>
          <a:p>
            <a:pPr lvl="1"/>
            <a:r>
              <a:rPr lang="it-IT" dirty="0" smtClean="0"/>
              <a:t>Generazione documento</a:t>
            </a:r>
          </a:p>
        </p:txBody>
      </p:sp>
    </p:spTree>
    <p:extLst>
      <p:ext uri="{BB962C8B-B14F-4D97-AF65-F5344CB8AC3E}">
        <p14:creationId xmlns:p14="http://schemas.microsoft.com/office/powerpoint/2010/main" val="335994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Grazie per l’attenzione</a:t>
            </a:r>
          </a:p>
          <a:p>
            <a:r>
              <a:rPr lang="it-IT" dirty="0" smtClean="0"/>
              <a:t>Domande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99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Applicativo desktop</a:t>
            </a:r>
          </a:p>
          <a:p>
            <a:r>
              <a:rPr lang="it-IT" dirty="0" smtClean="0"/>
              <a:t>Impostazioni di base</a:t>
            </a:r>
          </a:p>
          <a:p>
            <a:r>
              <a:rPr lang="it-IT" dirty="0" smtClean="0"/>
              <a:t>Esercizi</a:t>
            </a:r>
          </a:p>
          <a:p>
            <a:r>
              <a:rPr lang="it-IT" dirty="0" smtClean="0"/>
              <a:t>Prove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168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Pianificazione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" y="1908329"/>
            <a:ext cx="11951856" cy="4725411"/>
          </a:xfrm>
        </p:spPr>
      </p:pic>
    </p:spTree>
    <p:extLst>
      <p:ext uri="{BB962C8B-B14F-4D97-AF65-F5344CB8AC3E}">
        <p14:creationId xmlns:p14="http://schemas.microsoft.com/office/powerpoint/2010/main" val="25079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Consuntivo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1953647"/>
            <a:ext cx="12007272" cy="4448008"/>
          </a:xfrm>
        </p:spPr>
      </p:pic>
    </p:spTree>
    <p:extLst>
      <p:ext uri="{BB962C8B-B14F-4D97-AF65-F5344CB8AC3E}">
        <p14:creationId xmlns:p14="http://schemas.microsoft.com/office/powerpoint/2010/main" val="29705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funziona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08" y="2539999"/>
            <a:ext cx="9064183" cy="2798619"/>
          </a:xfrm>
        </p:spPr>
      </p:pic>
    </p:spTree>
    <p:extLst>
      <p:ext uri="{BB962C8B-B14F-4D97-AF65-F5344CB8AC3E}">
        <p14:creationId xmlns:p14="http://schemas.microsoft.com/office/powerpoint/2010/main" val="18274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Struttura dei dati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70" y="1690688"/>
            <a:ext cx="7811059" cy="5005676"/>
          </a:xfrm>
        </p:spPr>
      </p:pic>
    </p:spTree>
    <p:extLst>
      <p:ext uri="{BB962C8B-B14F-4D97-AF65-F5344CB8AC3E}">
        <p14:creationId xmlns:p14="http://schemas.microsoft.com/office/powerpoint/2010/main" val="42398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8300"/>
            <a:ext cx="5181600" cy="3565988"/>
          </a:xfr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110" y="1645263"/>
            <a:ext cx="3934690" cy="4712061"/>
          </a:xfrm>
        </p:spPr>
      </p:pic>
    </p:spTree>
    <p:extLst>
      <p:ext uri="{BB962C8B-B14F-4D97-AF65-F5344CB8AC3E}">
        <p14:creationId xmlns:p14="http://schemas.microsoft.com/office/powerpoint/2010/main" val="108143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Models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2B91AF"/>
                </a:solidFill>
                <a:latin typeface="Consolas" panose="020B0609020204030204" pitchFamily="49" charset="0"/>
              </a:rPr>
              <a:t>BaseEntity</a:t>
            </a:r>
            <a:endParaRPr lang="it-IT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7527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1158</Words>
  <Application>Microsoft Office PowerPoint</Application>
  <PresentationFormat>Widescreen</PresentationFormat>
  <Paragraphs>245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Gadugi</vt:lpstr>
      <vt:lpstr>Tema di Office</vt:lpstr>
      <vt:lpstr>Gestione Esercizi</vt:lpstr>
      <vt:lpstr>Introduzione</vt:lpstr>
      <vt:lpstr>Requisiti</vt:lpstr>
      <vt:lpstr>Pianificazione</vt:lpstr>
      <vt:lpstr>Consuntivo</vt:lpstr>
      <vt:lpstr>Come funziona</vt:lpstr>
      <vt:lpstr>Struttura dei dati</vt:lpstr>
      <vt:lpstr>Implementazione</vt:lpstr>
      <vt:lpstr>Models</vt:lpstr>
      <vt:lpstr>Models</vt:lpstr>
      <vt:lpstr>Services</vt:lpstr>
      <vt:lpstr>Services</vt:lpstr>
      <vt:lpstr>Services</vt:lpstr>
      <vt:lpstr>Services</vt:lpstr>
      <vt:lpstr>DbContext</vt:lpstr>
      <vt:lpstr>DbContext</vt:lpstr>
      <vt:lpstr>ViewModels</vt:lpstr>
      <vt:lpstr>MainViewModel</vt:lpstr>
      <vt:lpstr>ViewModels</vt:lpstr>
      <vt:lpstr>ViewModels</vt:lpstr>
      <vt:lpstr>Views</vt:lpstr>
      <vt:lpstr>Views</vt:lpstr>
      <vt:lpstr>Views</vt:lpstr>
      <vt:lpstr>Views</vt:lpstr>
      <vt:lpstr>Views</vt:lpstr>
      <vt:lpstr>Test</vt:lpstr>
      <vt:lpstr>Conclusioni</vt:lpstr>
    </vt:vector>
  </TitlesOfParts>
  <Company>Samt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Esercizi</dc:title>
  <dc:creator>Gabriele Alessi</dc:creator>
  <cp:lastModifiedBy>Gabriele Alessi</cp:lastModifiedBy>
  <cp:revision>58</cp:revision>
  <dcterms:created xsi:type="dcterms:W3CDTF">2019-12-20T12:48:47Z</dcterms:created>
  <dcterms:modified xsi:type="dcterms:W3CDTF">2020-01-14T09:32:15Z</dcterms:modified>
</cp:coreProperties>
</file>