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6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412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6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2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04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13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88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98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375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F9A6-BDFE-46AA-9847-78084676CF47}" type="datetimeFigureOut">
              <a:rPr lang="it-IT" smtClean="0"/>
              <a:t>21/12/2019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766E9-345E-4031-9A1F-5F2F73735F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6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sz="5400" dirty="0" smtClean="0">
                <a:latin typeface="Consolas" panose="020B0609020204030204" pitchFamily="49" charset="0"/>
                <a:ea typeface="Gadugi" panose="020B0502040204020203" pitchFamily="34" charset="0"/>
                <a:cs typeface="Arial" panose="020B0604020202020204" pitchFamily="34" charset="0"/>
              </a:rPr>
              <a:t>Gestione Esercizi</a:t>
            </a:r>
            <a:endParaRPr lang="it-IT" sz="5400" dirty="0">
              <a:latin typeface="Consolas" panose="020B0609020204030204" pitchFamily="49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it-IT" sz="1800" dirty="0" smtClean="0">
                <a:latin typeface="Consolas" panose="020B0609020204030204" pitchFamily="49" charset="0"/>
              </a:rPr>
              <a:t>Gabriele Alessi – SAM I4</a:t>
            </a:r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2B91AF"/>
                </a:solidFill>
                <a:latin typeface="Consolas" panose="020B0609020204030204" pitchFamily="49" charset="0"/>
              </a:rPr>
              <a:t>Classe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nome, Anno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Nome = nome;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AnnoId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anno.Id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59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IDataRepository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BaseEntity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Get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Update(T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it-IT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Delete(T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6195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       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C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DbDataRepository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context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187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94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 Get(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 =&gt; Get().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SingleOrDefault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(be =&gt;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be.Id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id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context.Set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 Insert(T </a:t>
            </a:r>
            <a:r>
              <a:rPr lang="fr-F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fr-F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it-IT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context.Set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&lt;T&gt;().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context.SaveChanges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entity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2000" dirty="0" smtClean="0"/>
          </a:p>
        </p:txBody>
      </p:sp>
    </p:spTree>
    <p:extLst>
      <p:ext uri="{BB962C8B-B14F-4D97-AF65-F5344CB8AC3E}">
        <p14:creationId xmlns:p14="http://schemas.microsoft.com/office/powerpoint/2010/main" val="22986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Services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ModuloDbRepository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DbDataRepository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, Modulo&gt;,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IModuloRepository</a:t>
            </a: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ModuloDbRepository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ctx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</a:t>
            </a:r>
            <a:r>
              <a:rPr lang="it-IT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IQueryable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 Get() =&gt; </a:t>
            </a:r>
            <a:r>
              <a:rPr lang="it-IT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OrderBy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(s =&gt; </a:t>
            </a:r>
            <a:r>
              <a:rPr lang="it-IT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s.Nome</a:t>
            </a:r>
            <a:r>
              <a:rPr lang="it-IT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1305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DbContext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Classi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 Moduli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Tematica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Tematiche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&lt;Anno&gt;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it-IT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EsercizioProva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EserciziProva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it-IT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Prova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Prove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502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DbContext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optionsBuilder.IsConfigured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Environment.GetFolderPath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Environment.SpecialFolder.ApplicationData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+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"\\GestioneEsercizi"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Directory.CreateDirectory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optionsBuilder.UseLazyLoadingProxies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UseSqlite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"Data Source="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dirty="0" err="1">
                <a:solidFill>
                  <a:srgbClr val="000000"/>
                </a:solidFill>
                <a:latin typeface="Consolas" panose="020B0609020204030204" pitchFamily="49" charset="0"/>
              </a:rPr>
              <a:t>dbPath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"\\GestioneEsercizi.sqlite"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43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buNone/>
            </a:pPr>
            <a:endParaRPr lang="it-IT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&gt;(…) {…}</a:t>
            </a:r>
          </a:p>
          <a:p>
            <a:pPr marL="0" indent="0">
              <a:buNone/>
            </a:pPr>
            <a:endParaRPr lang="it-IT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1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it-IT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&gt;(…) {…}</a:t>
            </a:r>
          </a:p>
          <a:p>
            <a:pPr marL="0" indent="0">
              <a:buNone/>
            </a:pPr>
            <a:r>
              <a:rPr lang="it-IT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900" dirty="0"/>
          </a:p>
        </p:txBody>
      </p:sp>
    </p:spTree>
    <p:extLst>
      <p:ext uri="{BB962C8B-B14F-4D97-AF65-F5344CB8AC3E}">
        <p14:creationId xmlns:p14="http://schemas.microsoft.com/office/powerpoint/2010/main" val="360680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MainViewModel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dirty="0" err="1" smtClean="0"/>
              <a:t>ViewModels</a:t>
            </a:r>
            <a:endParaRPr lang="it-IT" dirty="0" smtClean="0"/>
          </a:p>
          <a:p>
            <a:r>
              <a:rPr lang="it-IT" dirty="0" err="1" smtClean="0"/>
              <a:t>Commands</a:t>
            </a:r>
            <a:endParaRPr lang="it-IT" dirty="0" smtClean="0"/>
          </a:p>
          <a:p>
            <a:r>
              <a:rPr lang="it-IT" dirty="0" err="1" smtClean="0"/>
              <a:t>CurrentViewModel</a:t>
            </a:r>
            <a:endParaRPr lang="it-IT" dirty="0" smtClean="0"/>
          </a:p>
          <a:p>
            <a:r>
              <a:rPr lang="it-IT" dirty="0" smtClean="0"/>
              <a:t>Messenger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Messenger.Default.Register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OnViewModelReceived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it-IT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OnViewModelReceived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831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Titolo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BitmapImage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Immagine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Modulo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EsercizioViewModel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BenvenutoCommand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DelegateCommand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SalvaCommand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DelegateCommand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OnSalva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CanSalva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ModuloDbRepository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repo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ModuloDbRepository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Moduli = 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&lt;Modulo&gt;(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repo.Get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=&gt;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Messenger.Default.Send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it-IT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BenvenutoViewModel</a:t>
            </a:r>
            <a:r>
              <a:rPr lang="it-IT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691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Eserciziario</a:t>
            </a:r>
          </a:p>
          <a:p>
            <a:r>
              <a:rPr lang="it-IT" dirty="0" smtClean="0"/>
              <a:t>Docenti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0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OnSalva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.IsNullOrWhiteSpace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(Nome) &amp;&amp; Anno != </a:t>
            </a:r>
            <a:r>
              <a:rPr lang="it-IT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ClasseDbRepository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repo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ClasseDbRepository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AppDbContext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>
                <a:solidFill>
                  <a:srgbClr val="008000"/>
                </a:solidFill>
                <a:latin typeface="Consolas" panose="020B0609020204030204" pitchFamily="49" charset="0"/>
              </a:rPr>
              <a:t>// Aggiungo la classe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repo.Insert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Classe(Nome, Anno));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OnBenvenuto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029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it-IT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="_File"&gt;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Esercizi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EsercizioListCommand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="_Prove"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ProvaListCommand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="_Esci"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Click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="Exit"/&gt;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="_Info"&gt;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Header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="_Guida"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it-IT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it-IT" sz="17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it-IT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GuidaCommand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Header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="_About"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AboutCommand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MenuItem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700" dirty="0">
                <a:solidFill>
                  <a:srgbClr val="A31515"/>
                </a:solidFill>
                <a:latin typeface="Consolas" panose="020B0609020204030204" pitchFamily="49" charset="0"/>
              </a:rPr>
              <a:t>Menu</a:t>
            </a:r>
            <a:r>
              <a:rPr lang="it-IT" sz="1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ContentControl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CurrentViewModel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8642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73" y="1825625"/>
            <a:ext cx="7371854" cy="4351338"/>
          </a:xfrm>
        </p:spPr>
      </p:pic>
    </p:spTree>
    <p:extLst>
      <p:ext uri="{BB962C8B-B14F-4D97-AF65-F5344CB8AC3E}">
        <p14:creationId xmlns:p14="http://schemas.microsoft.com/office/powerpoint/2010/main" val="22408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084" y="1981819"/>
            <a:ext cx="8199831" cy="4038950"/>
          </a:xfrm>
        </p:spPr>
      </p:pic>
    </p:spTree>
    <p:extLst>
      <p:ext uri="{BB962C8B-B14F-4D97-AF65-F5344CB8AC3E}">
        <p14:creationId xmlns:p14="http://schemas.microsoft.com/office/powerpoint/2010/main" val="30368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19" y="2318327"/>
            <a:ext cx="7872162" cy="3424719"/>
          </a:xfrm>
        </p:spPr>
      </p:pic>
    </p:spTree>
    <p:extLst>
      <p:ext uri="{BB962C8B-B14F-4D97-AF65-F5344CB8AC3E}">
        <p14:creationId xmlns:p14="http://schemas.microsoft.com/office/powerpoint/2010/main" val="4008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Views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14" y="2054267"/>
            <a:ext cx="8002971" cy="3755405"/>
          </a:xfrm>
        </p:spPr>
      </p:pic>
    </p:spTree>
    <p:extLst>
      <p:ext uri="{BB962C8B-B14F-4D97-AF65-F5344CB8AC3E}">
        <p14:creationId xmlns:p14="http://schemas.microsoft.com/office/powerpoint/2010/main" val="23945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Creazione esercizio</a:t>
            </a:r>
          </a:p>
          <a:p>
            <a:pPr lvl="1"/>
            <a:r>
              <a:rPr lang="it-IT" dirty="0" smtClean="0"/>
              <a:t>Immagine</a:t>
            </a:r>
          </a:p>
          <a:p>
            <a:r>
              <a:rPr lang="it-IT" dirty="0" smtClean="0"/>
              <a:t>Creazione prova</a:t>
            </a:r>
          </a:p>
          <a:p>
            <a:pPr lvl="1"/>
            <a:r>
              <a:rPr lang="it-IT" dirty="0" smtClean="0"/>
              <a:t>Esercizi</a:t>
            </a:r>
          </a:p>
          <a:p>
            <a:pPr lvl="1"/>
            <a:r>
              <a:rPr lang="it-IT" dirty="0" smtClean="0"/>
              <a:t>Generazione documento</a:t>
            </a:r>
          </a:p>
        </p:txBody>
      </p:sp>
    </p:spTree>
    <p:extLst>
      <p:ext uri="{BB962C8B-B14F-4D97-AF65-F5344CB8AC3E}">
        <p14:creationId xmlns:p14="http://schemas.microsoft.com/office/powerpoint/2010/main" val="33599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Grazie per l’attenzione</a:t>
            </a:r>
          </a:p>
          <a:p>
            <a:r>
              <a:rPr lang="it-IT" dirty="0" smtClean="0"/>
              <a:t>Domande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99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Requisiti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Applicativo desktop</a:t>
            </a:r>
          </a:p>
          <a:p>
            <a:r>
              <a:rPr lang="it-IT" dirty="0" smtClean="0"/>
              <a:t>Impostazioni di base</a:t>
            </a:r>
          </a:p>
          <a:p>
            <a:r>
              <a:rPr lang="it-IT" dirty="0" smtClean="0"/>
              <a:t>Esercizi</a:t>
            </a:r>
          </a:p>
          <a:p>
            <a:r>
              <a:rPr lang="it-IT" dirty="0" smtClean="0"/>
              <a:t>Prove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16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Pianificazione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" y="1908329"/>
            <a:ext cx="11951856" cy="4725411"/>
          </a:xfrm>
        </p:spPr>
      </p:pic>
    </p:spTree>
    <p:extLst>
      <p:ext uri="{BB962C8B-B14F-4D97-AF65-F5344CB8AC3E}">
        <p14:creationId xmlns:p14="http://schemas.microsoft.com/office/powerpoint/2010/main" val="25079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Consuntivo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" y="1953647"/>
            <a:ext cx="12007272" cy="4448008"/>
          </a:xfrm>
        </p:spPr>
      </p:pic>
    </p:spTree>
    <p:extLst>
      <p:ext uri="{BB962C8B-B14F-4D97-AF65-F5344CB8AC3E}">
        <p14:creationId xmlns:p14="http://schemas.microsoft.com/office/powerpoint/2010/main" val="297056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Come funziona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08" y="2539999"/>
            <a:ext cx="9064183" cy="2798619"/>
          </a:xfrm>
        </p:spPr>
      </p:pic>
    </p:spTree>
    <p:extLst>
      <p:ext uri="{BB962C8B-B14F-4D97-AF65-F5344CB8AC3E}">
        <p14:creationId xmlns:p14="http://schemas.microsoft.com/office/powerpoint/2010/main" val="18274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dei dati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70" y="1690688"/>
            <a:ext cx="7811059" cy="5005676"/>
          </a:xfrm>
        </p:spPr>
      </p:pic>
    </p:spTree>
    <p:extLst>
      <p:ext uri="{BB962C8B-B14F-4D97-AF65-F5344CB8AC3E}">
        <p14:creationId xmlns:p14="http://schemas.microsoft.com/office/powerpoint/2010/main" val="42398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Implementazione</a:t>
            </a:r>
            <a:endParaRPr lang="it-IT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8300"/>
            <a:ext cx="5181600" cy="3565988"/>
          </a:xfrm>
        </p:spPr>
      </p:pic>
      <p:pic>
        <p:nvPicPr>
          <p:cNvPr id="6" name="Segnaposto contenuto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110" y="1645263"/>
            <a:ext cx="3934690" cy="4712061"/>
          </a:xfrm>
        </p:spPr>
      </p:pic>
    </p:spTree>
    <p:extLst>
      <p:ext uri="{BB962C8B-B14F-4D97-AF65-F5344CB8AC3E}">
        <p14:creationId xmlns:p14="http://schemas.microsoft.com/office/powerpoint/2010/main" val="108143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 err="1">
                <a:solidFill>
                  <a:srgbClr val="2B91AF"/>
                </a:solidFill>
                <a:latin typeface="Consolas" panose="020B0609020204030204" pitchFamily="49" charset="0"/>
              </a:rPr>
              <a:t>BaseEntity</a:t>
            </a:r>
            <a:endParaRPr lang="it-IT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7527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618</Words>
  <Application>Microsoft Office PowerPoint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Consolas</vt:lpstr>
      <vt:lpstr>Gadugi</vt:lpstr>
      <vt:lpstr>Tema di Office</vt:lpstr>
      <vt:lpstr>Gestione Esercizi</vt:lpstr>
      <vt:lpstr>Introduzione</vt:lpstr>
      <vt:lpstr>Requisiti</vt:lpstr>
      <vt:lpstr>Pianificazione</vt:lpstr>
      <vt:lpstr>Consuntivo</vt:lpstr>
      <vt:lpstr>Come funziona</vt:lpstr>
      <vt:lpstr>Struttura dei dati</vt:lpstr>
      <vt:lpstr>Implementazione</vt:lpstr>
      <vt:lpstr>Models</vt:lpstr>
      <vt:lpstr>Models</vt:lpstr>
      <vt:lpstr>Services</vt:lpstr>
      <vt:lpstr>Services</vt:lpstr>
      <vt:lpstr>Services</vt:lpstr>
      <vt:lpstr>Services</vt:lpstr>
      <vt:lpstr>DbContext</vt:lpstr>
      <vt:lpstr>DbContext</vt:lpstr>
      <vt:lpstr>ViewModels</vt:lpstr>
      <vt:lpstr>MainViewModel</vt:lpstr>
      <vt:lpstr>ViewModels</vt:lpstr>
      <vt:lpstr>ViewModels</vt:lpstr>
      <vt:lpstr>Views</vt:lpstr>
      <vt:lpstr>Views</vt:lpstr>
      <vt:lpstr>Views</vt:lpstr>
      <vt:lpstr>Views</vt:lpstr>
      <vt:lpstr>Views</vt:lpstr>
      <vt:lpstr>Test</vt:lpstr>
      <vt:lpstr>Conclusioni</vt:lpstr>
    </vt:vector>
  </TitlesOfParts>
  <Company>Samt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Gestione Esercizi</dc:title>
  <dc:creator>Gabriele Alessi</dc:creator>
  <cp:lastModifiedBy>Gabriele Alessi</cp:lastModifiedBy>
  <cp:revision>45</cp:revision>
  <dcterms:created xsi:type="dcterms:W3CDTF">2019-12-20T12:48:47Z</dcterms:created>
  <dcterms:modified xsi:type="dcterms:W3CDTF">2019-12-21T19:13:46Z</dcterms:modified>
</cp:coreProperties>
</file>