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2CAE1-F7F5-4FB3-BD0A-CF690EFE2867}" v="84" dt="2022-12-05T11:51:06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delSld modSld sldOrd modMainMaster">
      <pc:chgData name="orlando bohrer" userId="6516a393efc9cfb3" providerId="LiveId" clId="{0E42CAE1-F7F5-4FB3-BD0A-CF690EFE2867}" dt="2022-12-05T12:55:09.564" v="581" actId="20577"/>
      <pc:docMkLst>
        <pc:docMk/>
      </pc:docMkLst>
      <pc:sldChg chg="modSp mod setBg">
        <pc:chgData name="orlando bohrer" userId="6516a393efc9cfb3" providerId="LiveId" clId="{0E42CAE1-F7F5-4FB3-BD0A-CF690EFE2867}" dt="2022-11-28T12:42:24.177" v="393" actId="1076"/>
        <pc:sldMkLst>
          <pc:docMk/>
          <pc:sldMk cId="2583089332" sldId="256"/>
        </pc:sldMkLst>
        <pc:picChg chg="mod">
          <ac:chgData name="orlando bohrer" userId="6516a393efc9cfb3" providerId="LiveId" clId="{0E42CAE1-F7F5-4FB3-BD0A-CF690EFE2867}" dt="2022-11-28T12:42:24.177" v="393" actId="1076"/>
          <ac:picMkLst>
            <pc:docMk/>
            <pc:sldMk cId="2583089332" sldId="256"/>
            <ac:picMk id="4" creationId="{EDAD4EC5-69DE-4D76-179B-C50313173DFD}"/>
          </ac:picMkLst>
        </pc:picChg>
      </pc:sldChg>
      <pc:sldChg chg="modSp mod">
        <pc:chgData name="orlando bohrer" userId="6516a393efc9cfb3" providerId="LiveId" clId="{0E42CAE1-F7F5-4FB3-BD0A-CF690EFE2867}" dt="2022-12-05T11:46:09.323" v="435" actId="20577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1:46:09.323" v="435" actId="20577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del mod setBg modClrScheme chgLayout">
        <pc:chgData name="orlando bohrer" userId="6516a393efc9cfb3" providerId="LiveId" clId="{0E42CAE1-F7F5-4FB3-BD0A-CF690EFE2867}" dt="2022-12-05T11:52:30.935" v="459" actId="2696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mod">
          <ac:chgData name="orlando bohrer" userId="6516a393efc9cfb3" providerId="LiveId" clId="{0E42CAE1-F7F5-4FB3-BD0A-CF690EFE2867}" dt="2022-12-05T11:47:27.168" v="438" actId="5793"/>
          <ac:spMkLst>
            <pc:docMk/>
            <pc:sldMk cId="1661208922" sldId="258"/>
            <ac:spMk id="4" creationId="{C1BEB99E-BCC6-2BDC-4C33-F306CA47E9C4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2-05T11:47:22.312" v="437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del mod">
          <ac:chgData name="orlando bohrer" userId="6516a393efc9cfb3" providerId="LiveId" clId="{0E42CAE1-F7F5-4FB3-BD0A-CF690EFE2867}" dt="2022-12-05T11:47:17.243" v="436" actId="478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2-05T12:19:42.188" v="561" actId="20577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2-05T12:17:31.028" v="461" actId="20577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19:42.188" v="561" actId="20577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2-05T12:55:09.564" v="581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2-05T12:17:52.926" v="481" actId="20577"/>
          <ac:spMkLst>
            <pc:docMk/>
            <pc:sldMk cId="2930733910" sldId="260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55:09.564" v="581" actId="20577"/>
          <ac:spMkLst>
            <pc:docMk/>
            <pc:sldMk cId="2930733910" sldId="260"/>
            <ac:spMk id="3" creationId="{F968FC28-8D72-8F4D-8610-D4F615127428}"/>
          </ac:spMkLst>
        </pc:spChg>
      </pc:sldChg>
      <pc:sldChg chg="addSp delSp modSp new mod ord">
        <pc:chgData name="orlando bohrer" userId="6516a393efc9cfb3" providerId="LiveId" clId="{0E42CAE1-F7F5-4FB3-BD0A-CF690EFE2867}" dt="2022-11-28T13:15:48.252" v="421" actId="931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8T13:09:30.202" v="415" actId="20577"/>
          <ac:spMkLst>
            <pc:docMk/>
            <pc:sldMk cId="2961776340" sldId="261"/>
            <ac:spMk id="2" creationId="{4903FE1D-2ABC-35D3-B12A-66CDE5013EAE}"/>
          </ac:spMkLst>
        </pc:spChg>
        <pc:spChg chg="add del">
          <ac:chgData name="orlando bohrer" userId="6516a393efc9cfb3" providerId="LiveId" clId="{0E42CAE1-F7F5-4FB3-BD0A-CF690EFE2867}" dt="2022-11-28T13:12:42.790" v="418" actId="931"/>
          <ac:spMkLst>
            <pc:docMk/>
            <pc:sldMk cId="2961776340" sldId="261"/>
            <ac:spMk id="3" creationId="{0E178E53-DB48-D275-D32D-38901853E702}"/>
          </ac:spMkLst>
        </pc:spChg>
        <pc:spChg chg="add del mod">
          <ac:chgData name="orlando bohrer" userId="6516a393efc9cfb3" providerId="LiveId" clId="{0E42CAE1-F7F5-4FB3-BD0A-CF690EFE2867}" dt="2022-11-28T13:15:48.252" v="421" actId="931"/>
          <ac:spMkLst>
            <pc:docMk/>
            <pc:sldMk cId="2961776340" sldId="261"/>
            <ac:spMk id="8" creationId="{5F6884D9-C7B9-CB73-5F3B-4EF2A100F6C8}"/>
          </ac:spMkLst>
        </pc:spChg>
        <pc:graphicFrameChg chg="add del mod">
          <ac:chgData name="orlando bohrer" userId="6516a393efc9cfb3" providerId="LiveId" clId="{0E42CAE1-F7F5-4FB3-BD0A-CF690EFE2867}" dt="2022-11-28T13:10:37.481" v="417"/>
          <ac:graphicFrameMkLst>
            <pc:docMk/>
            <pc:sldMk cId="2961776340" sldId="261"/>
            <ac:graphicFrameMk id="4" creationId="{B39AA7A9-7F01-06F5-B835-C8686C41AE38}"/>
          </ac:graphicFrameMkLst>
        </pc:graphicFrameChg>
        <pc:picChg chg="add del mod">
          <ac:chgData name="orlando bohrer" userId="6516a393efc9cfb3" providerId="LiveId" clId="{0E42CAE1-F7F5-4FB3-BD0A-CF690EFE2867}" dt="2022-11-28T13:15:43.798" v="420" actId="478"/>
          <ac:picMkLst>
            <pc:docMk/>
            <pc:sldMk cId="2961776340" sldId="261"/>
            <ac:picMk id="6" creationId="{3675F8A4-0FF8-9424-FDC8-AAD02BC0DEAB}"/>
          </ac:picMkLst>
        </pc:picChg>
        <pc:picChg chg="add mod">
          <ac:chgData name="orlando bohrer" userId="6516a393efc9cfb3" providerId="LiveId" clId="{0E42CAE1-F7F5-4FB3-BD0A-CF690EFE2867}" dt="2022-11-28T13:15:48.252" v="421" actId="931"/>
          <ac:picMkLst>
            <pc:docMk/>
            <pc:sldMk cId="2961776340" sldId="261"/>
            <ac:picMk id="10" creationId="{33AED500-2F01-6F03-FFF4-FFA78BEA07A2}"/>
          </ac:picMkLst>
        </pc:picChg>
      </pc:sldChg>
      <pc:sldChg chg="addSp delSp modSp new mod">
        <pc:chgData name="orlando bohrer" userId="6516a393efc9cfb3" providerId="LiveId" clId="{0E42CAE1-F7F5-4FB3-BD0A-CF690EFE2867}" dt="2022-12-05T11:52:14.769" v="458" actId="14100"/>
        <pc:sldMkLst>
          <pc:docMk/>
          <pc:sldMk cId="2669345787" sldId="262"/>
        </pc:sldMkLst>
        <pc:spChg chg="mod">
          <ac:chgData name="orlando bohrer" userId="6516a393efc9cfb3" providerId="LiveId" clId="{0E42CAE1-F7F5-4FB3-BD0A-CF690EFE2867}" dt="2022-12-05T11:51:33.923" v="454" actId="20577"/>
          <ac:spMkLst>
            <pc:docMk/>
            <pc:sldMk cId="2669345787" sldId="262"/>
            <ac:spMk id="2" creationId="{0BC7397E-EBB5-0CE0-CAE7-CD73AE7C63AC}"/>
          </ac:spMkLst>
        </pc:spChg>
        <pc:spChg chg="del">
          <ac:chgData name="orlando bohrer" userId="6516a393efc9cfb3" providerId="LiveId" clId="{0E42CAE1-F7F5-4FB3-BD0A-CF690EFE2867}" dt="2022-12-05T11:51:01.509" v="440" actId="931"/>
          <ac:spMkLst>
            <pc:docMk/>
            <pc:sldMk cId="2669345787" sldId="262"/>
            <ac:spMk id="3" creationId="{DD8B0E6F-3B2F-8D5D-21F6-7D59C9FAD2F1}"/>
          </ac:spMkLst>
        </pc:spChg>
        <pc:spChg chg="del">
          <ac:chgData name="orlando bohrer" userId="6516a393efc9cfb3" providerId="LiveId" clId="{0E42CAE1-F7F5-4FB3-BD0A-CF690EFE2867}" dt="2022-12-05T11:51:06.047" v="443" actId="931"/>
          <ac:spMkLst>
            <pc:docMk/>
            <pc:sldMk cId="2669345787" sldId="262"/>
            <ac:spMk id="4" creationId="{349DC190-A2FA-5270-76DE-48DE8584CE65}"/>
          </ac:spMkLst>
        </pc:spChg>
        <pc:picChg chg="add mod">
          <ac:chgData name="orlando bohrer" userId="6516a393efc9cfb3" providerId="LiveId" clId="{0E42CAE1-F7F5-4FB3-BD0A-CF690EFE2867}" dt="2022-12-05T11:51:49.726" v="456" actId="1076"/>
          <ac:picMkLst>
            <pc:docMk/>
            <pc:sldMk cId="2669345787" sldId="262"/>
            <ac:picMk id="6" creationId="{0694850E-EE9B-9984-85B5-A6BEC31E7BF9}"/>
          </ac:picMkLst>
        </pc:picChg>
        <pc:picChg chg="add mod">
          <ac:chgData name="orlando bohrer" userId="6516a393efc9cfb3" providerId="LiveId" clId="{0E42CAE1-F7F5-4FB3-BD0A-CF690EFE2867}" dt="2022-12-05T11:52:14.769" v="458" actId="14100"/>
          <ac:picMkLst>
            <pc:docMk/>
            <pc:sldMk cId="2669345787" sldId="262"/>
            <ac:picMk id="8" creationId="{FFE395EF-706E-26CF-A43E-2B4C1C3B8AE4}"/>
          </ac:picMkLst>
        </pc:picChg>
      </pc:sldChg>
      <pc:sldChg chg="new del">
        <pc:chgData name="orlando bohrer" userId="6516a393efc9cfb3" providerId="LiveId" clId="{0E42CAE1-F7F5-4FB3-BD0A-CF690EFE2867}" dt="2022-11-28T12:45:14.459" v="394" actId="2696"/>
        <pc:sldMkLst>
          <pc:docMk/>
          <pc:sldMk cId="2832732638" sldId="262"/>
        </pc:sldMkLst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59" b="13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</a:rPr>
              <a:t>Gabriele Alessi, Orlando Bohrer</a:t>
            </a:r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L’esercizio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Creazione di un albero di esercizi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Gli esercizi sono progressivi (relazione padre-figli)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Richiedono un tempo specifico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Possibilità di </a:t>
            </a:r>
            <a:r>
              <a:rPr lang="it-CH" i="0" dirty="0" err="1">
                <a:latin typeface="Arial" panose="020B0604020202020204" pitchFamily="34" charset="0"/>
                <a:cs typeface="Arial" panose="020B0604020202020204" pitchFamily="34" charset="0"/>
              </a:rPr>
              <a:t>cheattare</a:t>
            </a:r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 un numero dato di esercizi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Obiettivo</a:t>
            </a:r>
            <a:endParaRPr lang="it-CH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Ottenere il percorso di tempo minimo</a:t>
            </a:r>
          </a:p>
        </p:txBody>
      </p:sp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7397E-EBB5-0CE0-CAE7-CD73AE7C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94850E-EE9B-9984-85B5-A6BEC31E7B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3538"/>
            <a:ext cx="4590029" cy="2110923"/>
          </a:xfrm>
        </p:spPr>
      </p:pic>
      <p:pic>
        <p:nvPicPr>
          <p:cNvPr id="8" name="Segnaposto contenuto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FFE395EF-706E-26CF-A43E-2B4C1C3B8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73" y="2373537"/>
            <a:ext cx="3341280" cy="3158822"/>
          </a:xfrm>
        </p:spPr>
      </p:pic>
    </p:spTree>
    <p:extLst>
      <p:ext uri="{BB962C8B-B14F-4D97-AF65-F5344CB8AC3E}">
        <p14:creationId xmlns:p14="http://schemas.microsoft.com/office/powerpoint/2010/main" val="2669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Procedimento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Costruire il grafo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Ottenere il percorso con il costo maggiore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Mettere a zero il nodo di peso maggiore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Ripetere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Vantaggi: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Codice relativamente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Metodo </a:t>
            </a:r>
            <a:r>
              <a:rPr lang="it-CH" i="0" dirty="0" err="1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endParaRPr lang="it-CH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893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3FE1D-2ABC-35D3-B12A-66CDE501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3AED500-2F01-6F03-FFF4-FFA78BEA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03" y="2062163"/>
            <a:ext cx="4987393" cy="4114800"/>
          </a:xfrm>
        </p:spPr>
      </p:pic>
    </p:spTree>
    <p:extLst>
      <p:ext uri="{BB962C8B-B14F-4D97-AF65-F5344CB8AC3E}">
        <p14:creationId xmlns:p14="http://schemas.microsoft.com/office/powerpoint/2010/main" val="296177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Procedimento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Vantaggi: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Approccio esatto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Svantaggi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Codice più complicato</a:t>
            </a:r>
          </a:p>
        </p:txBody>
      </p:sp>
    </p:spTree>
    <p:extLst>
      <p:ext uri="{BB962C8B-B14F-4D97-AF65-F5344CB8AC3E}">
        <p14:creationId xmlns:p14="http://schemas.microsoft.com/office/powerpoint/2010/main" val="29307339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Felix Titling</vt:lpstr>
      <vt:lpstr>Goudy Old Style</vt:lpstr>
      <vt:lpstr>ArchwayVTI</vt:lpstr>
      <vt:lpstr>Map Of Tasks</vt:lpstr>
      <vt:lpstr>L’esercizio</vt:lpstr>
      <vt:lpstr>Esempio</vt:lpstr>
      <vt:lpstr>Procedimento 1</vt:lpstr>
      <vt:lpstr>Flowchart</vt:lpstr>
      <vt:lpstr>Procedimento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orlando bohrer</cp:lastModifiedBy>
  <cp:revision>1</cp:revision>
  <dcterms:created xsi:type="dcterms:W3CDTF">2022-11-24T09:21:57Z</dcterms:created>
  <dcterms:modified xsi:type="dcterms:W3CDTF">2022-12-05T12:55:14Z</dcterms:modified>
</cp:coreProperties>
</file>