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5FE-8D35-4D65-AD6F-5E926C267CD7}" v="12" dt="2022-12-14T17:52:05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4T17:56:57.360" v="1002" actId="1036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4T17:34:08.587" v="614" actId="1035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4T17:34:08.587" v="614" actId="1035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4T17:33:48.707" v="611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">
        <pc:chgData name="Alessi Gabriele" userId="70aede1a-fec5-4aae-8738-08363ca282e6" providerId="ADAL" clId="{209715FE-8D35-4D65-AD6F-5E926C267CD7}" dt="2022-12-14T17:51:14.108" v="967" actId="1076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mod">
          <ac:chgData name="Alessi Gabriele" userId="70aede1a-fec5-4aae-8738-08363ca282e6" providerId="ADAL" clId="{209715FE-8D35-4D65-AD6F-5E926C267CD7}" dt="2022-12-14T17:51:14.108" v="967" actId="1076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delSld modSld">
      <pc:chgData name="orlando bohrer" userId="6516a393efc9cfb3" providerId="LiveId" clId="{3E4E4FC6-62AB-42A6-A019-012D78365768}" dt="2022-12-15T09:25:44.460" v="7" actId="5793"/>
      <pc:docMkLst>
        <pc:docMk/>
      </pc:docMkLst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">
        <pc:chgData name="orlando bohrer" userId="6516a393efc9cfb3" providerId="LiveId" clId="{3E4E4FC6-62AB-42A6-A019-012D78365768}" dt="2022-12-15T09:16:32.933" v="1" actId="790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modSp mod">
        <pc:chgData name="orlando bohrer" userId="6516a393efc9cfb3" providerId="LiveId" clId="{3E4E4FC6-62AB-42A6-A019-012D78365768}" dt="2022-12-15T09:16:58.494" v="2" actId="790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mod">
        <pc:chgData name="orlando bohrer" userId="6516a393efc9cfb3" providerId="LiveId" clId="{3E4E4FC6-62AB-42A6-A019-012D78365768}" dt="2022-12-15T09:25:44.460" v="7" actId="5793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2AC70BE5-F3B3-CFA2-8978-C9382EB54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66" y="2119312"/>
            <a:ext cx="5994268" cy="4452937"/>
          </a:xfrm>
        </p:spPr>
      </p:pic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Flowchart</vt:lpstr>
      <vt:lpstr>Soluzione efficace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2022-12-15T09:25:49Z</dcterms:modified>
</cp:coreProperties>
</file>