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2CAE1-F7F5-4FB3-BD0A-CF690EFE2867}" v="78" dt="2022-11-24T10:02:55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hrer" userId="6516a393efc9cfb3" providerId="LiveId" clId="{0E42CAE1-F7F5-4FB3-BD0A-CF690EFE2867}"/>
    <pc:docChg chg="undo custSel addSld modSld sldOrd modMainMaster">
      <pc:chgData name="orlando bohrer" userId="6516a393efc9cfb3" providerId="LiveId" clId="{0E42CAE1-F7F5-4FB3-BD0A-CF690EFE2867}" dt="2022-11-24T10:43:13.223" v="391" actId="20577"/>
      <pc:docMkLst>
        <pc:docMk/>
      </pc:docMkLst>
      <pc:sldChg chg="setBg">
        <pc:chgData name="orlando bohrer" userId="6516a393efc9cfb3" providerId="LiveId" clId="{0E42CAE1-F7F5-4FB3-BD0A-CF690EFE2867}" dt="2022-11-24T10:01:58.512" v="108"/>
        <pc:sldMkLst>
          <pc:docMk/>
          <pc:sldMk cId="2583089332" sldId="256"/>
        </pc:sldMkLst>
      </pc:sldChg>
      <pc:sldChg chg="modSp mod">
        <pc:chgData name="orlando bohrer" userId="6516a393efc9cfb3" providerId="LiveId" clId="{0E42CAE1-F7F5-4FB3-BD0A-CF690EFE2867}" dt="2022-11-24T10:36:27.224" v="361" actId="2711"/>
        <pc:sldMkLst>
          <pc:docMk/>
          <pc:sldMk cId="3886529070" sldId="257"/>
        </pc:sldMkLst>
        <pc:spChg chg="mod">
          <ac:chgData name="orlando bohrer" userId="6516a393efc9cfb3" providerId="LiveId" clId="{0E42CAE1-F7F5-4FB3-BD0A-CF690EFE2867}" dt="2022-11-24T10:36:19.622" v="360" actId="2711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1-24T10:36:27.224" v="361" actId="2711"/>
          <ac:spMkLst>
            <pc:docMk/>
            <pc:sldMk cId="3886529070" sldId="257"/>
            <ac:spMk id="3" creationId="{F968FC28-8D72-8F4D-8610-D4F615127428}"/>
          </ac:spMkLst>
        </pc:spChg>
      </pc:sldChg>
      <pc:sldChg chg="addSp delSp modSp mod setBg modClrScheme chgLayout">
        <pc:chgData name="orlando bohrer" userId="6516a393efc9cfb3" providerId="LiveId" clId="{0E42CAE1-F7F5-4FB3-BD0A-CF690EFE2867}" dt="2022-11-24T10:36:42.720" v="364" actId="20577"/>
        <pc:sldMkLst>
          <pc:docMk/>
          <pc:sldMk cId="1661208922" sldId="258"/>
        </pc:sldMkLst>
        <pc:spChg chg="mod ord">
          <ac:chgData name="orlando bohrer" userId="6516a393efc9cfb3" providerId="LiveId" clId="{0E42CAE1-F7F5-4FB3-BD0A-CF690EFE2867}" dt="2022-11-24T10:36:42.720" v="364" actId="20577"/>
          <ac:spMkLst>
            <pc:docMk/>
            <pc:sldMk cId="1661208922" sldId="258"/>
            <ac:spMk id="2" creationId="{879831E4-11E3-5912-4DA5-3877ED87C2C8}"/>
          </ac:spMkLst>
        </pc:spChg>
        <pc:spChg chg="del mod ord">
          <ac:chgData name="orlando bohrer" userId="6516a393efc9cfb3" providerId="LiveId" clId="{0E42CAE1-F7F5-4FB3-BD0A-CF690EFE2867}" dt="2022-11-24T09:54:49.082" v="8" actId="700"/>
          <ac:spMkLst>
            <pc:docMk/>
            <pc:sldMk cId="1661208922" sldId="258"/>
            <ac:spMk id="3" creationId="{F968FC28-8D72-8F4D-8610-D4F615127428}"/>
          </ac:spMkLst>
        </pc:spChg>
        <pc:spChg chg="add del mod ord">
          <ac:chgData name="orlando bohrer" userId="6516a393efc9cfb3" providerId="LiveId" clId="{0E42CAE1-F7F5-4FB3-BD0A-CF690EFE2867}" dt="2022-11-24T09:58:34.576" v="23" actId="931"/>
          <ac:spMkLst>
            <pc:docMk/>
            <pc:sldMk cId="1661208922" sldId="258"/>
            <ac:spMk id="4" creationId="{10A413BE-CE14-2999-C947-18E6D43843FF}"/>
          </ac:spMkLst>
        </pc:spChg>
        <pc:spChg chg="add del mod ord">
          <ac:chgData name="orlando bohrer" userId="6516a393efc9cfb3" providerId="LiveId" clId="{0E42CAE1-F7F5-4FB3-BD0A-CF690EFE2867}" dt="2022-11-24T09:59:37.278" v="28"/>
          <ac:spMkLst>
            <pc:docMk/>
            <pc:sldMk cId="1661208922" sldId="258"/>
            <ac:spMk id="5" creationId="{69DDAD5B-8971-8C74-E228-C213B6468811}"/>
          </ac:spMkLst>
        </pc:spChg>
        <pc:spChg chg="add del mod">
          <ac:chgData name="orlando bohrer" userId="6516a393efc9cfb3" providerId="LiveId" clId="{0E42CAE1-F7F5-4FB3-BD0A-CF690EFE2867}" dt="2022-11-24T10:02:55.194" v="110"/>
          <ac:spMkLst>
            <pc:docMk/>
            <pc:sldMk cId="1661208922" sldId="258"/>
            <ac:spMk id="19" creationId="{C6485795-7EAF-507B-CC33-0746CECF18EB}"/>
          </ac:spMkLst>
        </pc:spChg>
        <pc:picChg chg="add del mod">
          <ac:chgData name="orlando bohrer" userId="6516a393efc9cfb3" providerId="LiveId" clId="{0E42CAE1-F7F5-4FB3-BD0A-CF690EFE2867}" dt="2022-11-24T09:55:53.346" v="17" actId="931"/>
          <ac:picMkLst>
            <pc:docMk/>
            <pc:sldMk cId="1661208922" sldId="258"/>
            <ac:picMk id="7" creationId="{302305B3-727A-6653-61D6-89A1CACA053C}"/>
          </ac:picMkLst>
        </pc:picChg>
        <pc:picChg chg="add del mod">
          <ac:chgData name="orlando bohrer" userId="6516a393efc9cfb3" providerId="LiveId" clId="{0E42CAE1-F7F5-4FB3-BD0A-CF690EFE2867}" dt="2022-11-24T09:55:52.386" v="16" actId="931"/>
          <ac:picMkLst>
            <pc:docMk/>
            <pc:sldMk cId="1661208922" sldId="258"/>
            <ac:picMk id="9" creationId="{45FD9ED3-C9D4-4844-529E-575DB222A3BB}"/>
          </ac:picMkLst>
        </pc:picChg>
        <pc:picChg chg="add del mod">
          <ac:chgData name="orlando bohrer" userId="6516a393efc9cfb3" providerId="LiveId" clId="{0E42CAE1-F7F5-4FB3-BD0A-CF690EFE2867}" dt="2022-11-24T09:57:08.497" v="22" actId="931"/>
          <ac:picMkLst>
            <pc:docMk/>
            <pc:sldMk cId="1661208922" sldId="258"/>
            <ac:picMk id="11" creationId="{E63418E5-BFA5-1215-485B-62DFB1CA4FE8}"/>
          </ac:picMkLst>
        </pc:picChg>
        <pc:picChg chg="add mod">
          <ac:chgData name="orlando bohrer" userId="6516a393efc9cfb3" providerId="LiveId" clId="{0E42CAE1-F7F5-4FB3-BD0A-CF690EFE2867}" dt="2022-11-24T09:59:54.689" v="34" actId="14100"/>
          <ac:picMkLst>
            <pc:docMk/>
            <pc:sldMk cId="1661208922" sldId="258"/>
            <ac:picMk id="13" creationId="{E7C584B7-5B23-18D8-A202-29EC7B46159E}"/>
          </ac:picMkLst>
        </pc:picChg>
        <pc:picChg chg="add del mod">
          <ac:chgData name="orlando bohrer" userId="6516a393efc9cfb3" providerId="LiveId" clId="{0E42CAE1-F7F5-4FB3-BD0A-CF690EFE2867}" dt="2022-11-24T10:02:28.837" v="109" actId="21"/>
          <ac:picMkLst>
            <pc:docMk/>
            <pc:sldMk cId="1661208922" sldId="258"/>
            <ac:picMk id="15" creationId="{2A749F65-3B5C-02EB-5BFC-790F7A08BCA3}"/>
          </ac:picMkLst>
        </pc:picChg>
        <pc:picChg chg="add mod">
          <ac:chgData name="orlando bohrer" userId="6516a393efc9cfb3" providerId="LiveId" clId="{0E42CAE1-F7F5-4FB3-BD0A-CF690EFE2867}" dt="2022-11-24T10:00:22.193" v="41" actId="14100"/>
          <ac:picMkLst>
            <pc:docMk/>
            <pc:sldMk cId="1661208922" sldId="258"/>
            <ac:picMk id="17" creationId="{558A0F2C-B7CA-3256-3BDA-812D4C851E09}"/>
          </ac:picMkLst>
        </pc:picChg>
        <pc:picChg chg="add mod">
          <ac:chgData name="orlando bohrer" userId="6516a393efc9cfb3" providerId="LiveId" clId="{0E42CAE1-F7F5-4FB3-BD0A-CF690EFE2867}" dt="2022-11-24T10:03:05.370" v="114" actId="14100"/>
          <ac:picMkLst>
            <pc:docMk/>
            <pc:sldMk cId="1661208922" sldId="258"/>
            <ac:picMk id="21" creationId="{6FB3E3A3-047E-EAB3-47C7-3EEA59A2A0DC}"/>
          </ac:picMkLst>
        </pc:picChg>
      </pc:sldChg>
      <pc:sldChg chg="modSp mod">
        <pc:chgData name="orlando bohrer" userId="6516a393efc9cfb3" providerId="LiveId" clId="{0E42CAE1-F7F5-4FB3-BD0A-CF690EFE2867}" dt="2022-11-24T10:37:01.454" v="366" actId="2711"/>
        <pc:sldMkLst>
          <pc:docMk/>
          <pc:sldMk cId="3389366456" sldId="259"/>
        </pc:sldMkLst>
        <pc:spChg chg="mod">
          <ac:chgData name="orlando bohrer" userId="6516a393efc9cfb3" providerId="LiveId" clId="{0E42CAE1-F7F5-4FB3-BD0A-CF690EFE2867}" dt="2022-11-24T10:36:55.518" v="365" actId="2711"/>
          <ac:spMkLst>
            <pc:docMk/>
            <pc:sldMk cId="3389366456" sldId="259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1-24T10:37:01.454" v="366" actId="2711"/>
          <ac:spMkLst>
            <pc:docMk/>
            <pc:sldMk cId="3389366456" sldId="259"/>
            <ac:spMk id="3" creationId="{F968FC28-8D72-8F4D-8610-D4F615127428}"/>
          </ac:spMkLst>
        </pc:spChg>
      </pc:sldChg>
      <pc:sldChg chg="modSp mod">
        <pc:chgData name="orlando bohrer" userId="6516a393efc9cfb3" providerId="LiveId" clId="{0E42CAE1-F7F5-4FB3-BD0A-CF690EFE2867}" dt="2022-11-24T10:38:37.124" v="374" actId="20577"/>
        <pc:sldMkLst>
          <pc:docMk/>
          <pc:sldMk cId="2930733910" sldId="260"/>
        </pc:sldMkLst>
        <pc:spChg chg="mod">
          <ac:chgData name="orlando bohrer" userId="6516a393efc9cfb3" providerId="LiveId" clId="{0E42CAE1-F7F5-4FB3-BD0A-CF690EFE2867}" dt="2022-11-24T10:38:37.124" v="374" actId="20577"/>
          <ac:spMkLst>
            <pc:docMk/>
            <pc:sldMk cId="2930733910" sldId="260"/>
            <ac:spMk id="2" creationId="{879831E4-11E3-5912-4DA5-3877ED87C2C8}"/>
          </ac:spMkLst>
        </pc:spChg>
      </pc:sldChg>
      <pc:sldChg chg="modSp new mod ord">
        <pc:chgData name="orlando bohrer" userId="6516a393efc9cfb3" providerId="LiveId" clId="{0E42CAE1-F7F5-4FB3-BD0A-CF690EFE2867}" dt="2022-11-24T10:43:13.223" v="391" actId="20577"/>
        <pc:sldMkLst>
          <pc:docMk/>
          <pc:sldMk cId="2961776340" sldId="261"/>
        </pc:sldMkLst>
        <pc:spChg chg="mod">
          <ac:chgData name="orlando bohrer" userId="6516a393efc9cfb3" providerId="LiveId" clId="{0E42CAE1-F7F5-4FB3-BD0A-CF690EFE2867}" dt="2022-11-24T10:43:13.223" v="391" actId="20577"/>
          <ac:spMkLst>
            <pc:docMk/>
            <pc:sldMk cId="2961776340" sldId="261"/>
            <ac:spMk id="2" creationId="{4903FE1D-2ABC-35D3-B12A-66CDE5013EAE}"/>
          </ac:spMkLst>
        </pc:spChg>
      </pc:sldChg>
      <pc:sldMasterChg chg="setBg modSldLayout">
        <pc:chgData name="orlando bohrer" userId="6516a393efc9cfb3" providerId="LiveId" clId="{0E42CAE1-F7F5-4FB3-BD0A-CF690EFE2867}" dt="2022-11-24T10:01:58.512" v="108"/>
        <pc:sldMasterMkLst>
          <pc:docMk/>
          <pc:sldMasterMk cId="3979986408" sldId="2147483752"/>
        </pc:sldMasterMkLst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78278654" sldId="2147483741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789356829" sldId="2147483742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169919296" sldId="2147483743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738033556" sldId="2147483744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297943386" sldId="2147483745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248621421" sldId="2147483746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51812512" sldId="2147483747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164808576" sldId="2147483748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467514098" sldId="2147483749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527461096" sldId="2147483750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991501168" sldId="214748375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8C4286-35AC-99F6-2D10-A28F18C5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Map Of Tasks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EDAD4EC5-69DE-4D76-179B-C50313173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59" b="134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DF534-A1A8-EE72-1607-B8E0E0C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r>
              <a:rPr lang="it-CH" dirty="0">
                <a:solidFill>
                  <a:schemeClr val="tx2"/>
                </a:solidFill>
              </a:rPr>
              <a:t>Gabriele Alessi, Orlando Bohrer</a:t>
            </a:r>
          </a:p>
        </p:txBody>
      </p:sp>
    </p:spTree>
    <p:extLst>
      <p:ext uri="{BB962C8B-B14F-4D97-AF65-F5344CB8AC3E}">
        <p14:creationId xmlns:p14="http://schemas.microsoft.com/office/powerpoint/2010/main" val="25830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L’esercizio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Creazione di un albero di esercizi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Gli esercizi sono progressivi (relazione padre-figli)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Richiedono un tempo specifico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Possibilità di </a:t>
            </a:r>
            <a:r>
              <a:rPr lang="it-CH" i="0" dirty="0" err="1">
                <a:latin typeface="Arial" panose="020B0604020202020204" pitchFamily="34" charset="0"/>
                <a:cs typeface="Arial" panose="020B0604020202020204" pitchFamily="34" charset="0"/>
              </a:rPr>
              <a:t>cheattare</a:t>
            </a:r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 un numero dato di esercizi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Ottenere il percorso di tempo minimo</a:t>
            </a:r>
          </a:p>
        </p:txBody>
      </p:sp>
    </p:spTree>
    <p:extLst>
      <p:ext uri="{BB962C8B-B14F-4D97-AF65-F5344CB8AC3E}">
        <p14:creationId xmlns:p14="http://schemas.microsoft.com/office/powerpoint/2010/main" val="38865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</a:p>
        </p:txBody>
      </p:sp>
      <p:pic>
        <p:nvPicPr>
          <p:cNvPr id="13" name="Segnaposto contenuto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C584B7-5B23-18D8-A202-29EC7B4615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147"/>
            <a:ext cx="4170075" cy="1917789"/>
          </a:xfrm>
        </p:spPr>
      </p:pic>
      <p:pic>
        <p:nvPicPr>
          <p:cNvPr id="17" name="Immagine 16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558A0F2C-B7CA-3256-3BDA-812D4C851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25" y="2030163"/>
            <a:ext cx="4170075" cy="3942359"/>
          </a:xfrm>
          <a:prstGeom prst="rect">
            <a:avLst/>
          </a:prstGeom>
        </p:spPr>
      </p:pic>
      <p:pic>
        <p:nvPicPr>
          <p:cNvPr id="21" name="Segnaposto contenuto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B3E3A3-047E-EAB3-47C7-3EEA59A2A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4735"/>
            <a:ext cx="4170074" cy="1968275"/>
          </a:xfrm>
        </p:spPr>
      </p:pic>
    </p:spTree>
    <p:extLst>
      <p:ext uri="{BB962C8B-B14F-4D97-AF65-F5344CB8AC3E}">
        <p14:creationId xmlns:p14="http://schemas.microsoft.com/office/powerpoint/2010/main" val="166120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Procedimento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Costruire il grafo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Ottenere il percorso con il costo maggiore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Mettere a zero il nodo di peso maggiore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Ripetere ricorsivamente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Vantaggi: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Codice relativamente semplice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</a:p>
          <a:p>
            <a:pPr lvl="1"/>
            <a:r>
              <a:rPr lang="it-CH" i="0" dirty="0">
                <a:latin typeface="Arial" panose="020B0604020202020204" pitchFamily="34" charset="0"/>
                <a:cs typeface="Arial" panose="020B0604020202020204" pitchFamily="34" charset="0"/>
              </a:rPr>
              <a:t>Metodo </a:t>
            </a:r>
            <a:r>
              <a:rPr lang="it-CH" i="0" dirty="0" err="1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endParaRPr lang="it-CH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893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3FE1D-2ABC-35D3-B12A-66CDE501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Procedimento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78E53-DB48-D275-D32D-38901853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6177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307339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Felix Titling</vt:lpstr>
      <vt:lpstr>Goudy Old Style</vt:lpstr>
      <vt:lpstr>ArchwayVTI</vt:lpstr>
      <vt:lpstr>Map Of Tasks</vt:lpstr>
      <vt:lpstr>L’esercizio</vt:lpstr>
      <vt:lpstr>Esempio</vt:lpstr>
      <vt:lpstr>Procedimento</vt:lpstr>
      <vt:lpstr>Procedimento</vt:lpstr>
      <vt:lpstr>Codice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Tasks</dc:title>
  <dc:creator>orlando bohrer</dc:creator>
  <cp:lastModifiedBy>orlando bohrer</cp:lastModifiedBy>
  <cp:revision>1</cp:revision>
  <dcterms:created xsi:type="dcterms:W3CDTF">2022-11-24T09:21:57Z</dcterms:created>
  <dcterms:modified xsi:type="dcterms:W3CDTF">2022-11-24T10:43:56Z</dcterms:modified>
</cp:coreProperties>
</file>