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1"/>
  </p:notesMasterIdLst>
  <p:sldIdLst>
    <p:sldId id="256" r:id="rId2"/>
    <p:sldId id="257" r:id="rId3"/>
    <p:sldId id="264" r:id="rId4"/>
    <p:sldId id="265" r:id="rId5"/>
    <p:sldId id="266" r:id="rId6"/>
    <p:sldId id="270" r:id="rId7"/>
    <p:sldId id="268" r:id="rId8"/>
    <p:sldId id="267" r:id="rId9"/>
    <p:sldId id="269" r:id="rId10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4E4FC6-62AB-42A6-A019-012D78365768}" v="3" dt="2022-12-19T07:23:46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lando bohrer" userId="6516a393efc9cfb3" providerId="LiveId" clId="{0E42CAE1-F7F5-4FB3-BD0A-CF690EFE2867}"/>
    <pc:docChg chg="undo custSel addSld delSld modSld sldOrd modMainMaster">
      <pc:chgData name="orlando bohrer" userId="6516a393efc9cfb3" providerId="LiveId" clId="{0E42CAE1-F7F5-4FB3-BD0A-CF690EFE2867}" dt="2022-12-05T12:55:09.564" v="581" actId="20577"/>
      <pc:docMkLst>
        <pc:docMk/>
      </pc:docMkLst>
      <pc:sldChg chg="modSp mod setBg">
        <pc:chgData name="orlando bohrer" userId="6516a393efc9cfb3" providerId="LiveId" clId="{0E42CAE1-F7F5-4FB3-BD0A-CF690EFE2867}" dt="2022-11-28T12:42:24.177" v="393" actId="1076"/>
        <pc:sldMkLst>
          <pc:docMk/>
          <pc:sldMk cId="2583089332" sldId="256"/>
        </pc:sldMkLst>
        <pc:picChg chg="mod">
          <ac:chgData name="orlando bohrer" userId="6516a393efc9cfb3" providerId="LiveId" clId="{0E42CAE1-F7F5-4FB3-BD0A-CF690EFE2867}" dt="2022-11-28T12:42:24.177" v="393" actId="1076"/>
          <ac:picMkLst>
            <pc:docMk/>
            <pc:sldMk cId="2583089332" sldId="256"/>
            <ac:picMk id="4" creationId="{EDAD4EC5-69DE-4D76-179B-C50313173DFD}"/>
          </ac:picMkLst>
        </pc:picChg>
      </pc:sldChg>
      <pc:sldChg chg="modSp mod">
        <pc:chgData name="orlando bohrer" userId="6516a393efc9cfb3" providerId="LiveId" clId="{0E42CAE1-F7F5-4FB3-BD0A-CF690EFE2867}" dt="2022-12-05T11:46:09.323" v="435" actId="20577"/>
        <pc:sldMkLst>
          <pc:docMk/>
          <pc:sldMk cId="3886529070" sldId="257"/>
        </pc:sldMkLst>
        <pc:spChg chg="mod">
          <ac:chgData name="orlando bohrer" userId="6516a393efc9cfb3" providerId="LiveId" clId="{0E42CAE1-F7F5-4FB3-BD0A-CF690EFE2867}" dt="2022-11-24T10:36:19.622" v="360" actId="2711"/>
          <ac:spMkLst>
            <pc:docMk/>
            <pc:sldMk cId="3886529070" sldId="257"/>
            <ac:spMk id="2" creationId="{879831E4-11E3-5912-4DA5-3877ED87C2C8}"/>
          </ac:spMkLst>
        </pc:spChg>
        <pc:spChg chg="mod">
          <ac:chgData name="orlando bohrer" userId="6516a393efc9cfb3" providerId="LiveId" clId="{0E42CAE1-F7F5-4FB3-BD0A-CF690EFE2867}" dt="2022-12-05T11:46:09.323" v="435" actId="20577"/>
          <ac:spMkLst>
            <pc:docMk/>
            <pc:sldMk cId="3886529070" sldId="257"/>
            <ac:spMk id="3" creationId="{F968FC28-8D72-8F4D-8610-D4F615127428}"/>
          </ac:spMkLst>
        </pc:spChg>
      </pc:sldChg>
      <pc:sldChg chg="addSp delSp modSp del mod setBg modClrScheme chgLayout">
        <pc:chgData name="orlando bohrer" userId="6516a393efc9cfb3" providerId="LiveId" clId="{0E42CAE1-F7F5-4FB3-BD0A-CF690EFE2867}" dt="2022-12-05T11:52:30.935" v="459" actId="2696"/>
        <pc:sldMkLst>
          <pc:docMk/>
          <pc:sldMk cId="1661208922" sldId="258"/>
        </pc:sldMkLst>
        <pc:spChg chg="mod ord">
          <ac:chgData name="orlando bohrer" userId="6516a393efc9cfb3" providerId="LiveId" clId="{0E42CAE1-F7F5-4FB3-BD0A-CF690EFE2867}" dt="2022-11-24T10:36:42.720" v="364" actId="20577"/>
          <ac:spMkLst>
            <pc:docMk/>
            <pc:sldMk cId="1661208922" sldId="258"/>
            <ac:spMk id="2" creationId="{879831E4-11E3-5912-4DA5-3877ED87C2C8}"/>
          </ac:spMkLst>
        </pc:spChg>
        <pc:spChg chg="del mod ord">
          <ac:chgData name="orlando bohrer" userId="6516a393efc9cfb3" providerId="LiveId" clId="{0E42CAE1-F7F5-4FB3-BD0A-CF690EFE2867}" dt="2022-11-24T09:54:49.082" v="8" actId="700"/>
          <ac:spMkLst>
            <pc:docMk/>
            <pc:sldMk cId="1661208922" sldId="258"/>
            <ac:spMk id="3" creationId="{F968FC28-8D72-8F4D-8610-D4F615127428}"/>
          </ac:spMkLst>
        </pc:spChg>
        <pc:spChg chg="add del mod ord">
          <ac:chgData name="orlando bohrer" userId="6516a393efc9cfb3" providerId="LiveId" clId="{0E42CAE1-F7F5-4FB3-BD0A-CF690EFE2867}" dt="2022-11-24T09:58:34.576" v="23" actId="931"/>
          <ac:spMkLst>
            <pc:docMk/>
            <pc:sldMk cId="1661208922" sldId="258"/>
            <ac:spMk id="4" creationId="{10A413BE-CE14-2999-C947-18E6D43843FF}"/>
          </ac:spMkLst>
        </pc:spChg>
        <pc:spChg chg="add mod">
          <ac:chgData name="orlando bohrer" userId="6516a393efc9cfb3" providerId="LiveId" clId="{0E42CAE1-F7F5-4FB3-BD0A-CF690EFE2867}" dt="2022-12-05T11:47:27.168" v="438" actId="5793"/>
          <ac:spMkLst>
            <pc:docMk/>
            <pc:sldMk cId="1661208922" sldId="258"/>
            <ac:spMk id="4" creationId="{C1BEB99E-BCC6-2BDC-4C33-F306CA47E9C4}"/>
          </ac:spMkLst>
        </pc:spChg>
        <pc:spChg chg="add del mod ord">
          <ac:chgData name="orlando bohrer" userId="6516a393efc9cfb3" providerId="LiveId" clId="{0E42CAE1-F7F5-4FB3-BD0A-CF690EFE2867}" dt="2022-11-24T09:59:37.278" v="28"/>
          <ac:spMkLst>
            <pc:docMk/>
            <pc:sldMk cId="1661208922" sldId="258"/>
            <ac:spMk id="5" creationId="{69DDAD5B-8971-8C74-E228-C213B6468811}"/>
          </ac:spMkLst>
        </pc:spChg>
        <pc:spChg chg="add del mod">
          <ac:chgData name="orlando bohrer" userId="6516a393efc9cfb3" providerId="LiveId" clId="{0E42CAE1-F7F5-4FB3-BD0A-CF690EFE2867}" dt="2022-11-24T10:02:55.194" v="110"/>
          <ac:spMkLst>
            <pc:docMk/>
            <pc:sldMk cId="1661208922" sldId="258"/>
            <ac:spMk id="19" creationId="{C6485795-7EAF-507B-CC33-0746CECF18EB}"/>
          </ac:spMkLst>
        </pc:spChg>
        <pc:picChg chg="add del mod">
          <ac:chgData name="orlando bohrer" userId="6516a393efc9cfb3" providerId="LiveId" clId="{0E42CAE1-F7F5-4FB3-BD0A-CF690EFE2867}" dt="2022-11-24T09:55:53.346" v="17" actId="931"/>
          <ac:picMkLst>
            <pc:docMk/>
            <pc:sldMk cId="1661208922" sldId="258"/>
            <ac:picMk id="7" creationId="{302305B3-727A-6653-61D6-89A1CACA053C}"/>
          </ac:picMkLst>
        </pc:picChg>
        <pc:picChg chg="add del mod">
          <ac:chgData name="orlando bohrer" userId="6516a393efc9cfb3" providerId="LiveId" clId="{0E42CAE1-F7F5-4FB3-BD0A-CF690EFE2867}" dt="2022-11-24T09:55:52.386" v="16" actId="931"/>
          <ac:picMkLst>
            <pc:docMk/>
            <pc:sldMk cId="1661208922" sldId="258"/>
            <ac:picMk id="9" creationId="{45FD9ED3-C9D4-4844-529E-575DB222A3BB}"/>
          </ac:picMkLst>
        </pc:picChg>
        <pc:picChg chg="add del mod">
          <ac:chgData name="orlando bohrer" userId="6516a393efc9cfb3" providerId="LiveId" clId="{0E42CAE1-F7F5-4FB3-BD0A-CF690EFE2867}" dt="2022-11-24T09:57:08.497" v="22" actId="931"/>
          <ac:picMkLst>
            <pc:docMk/>
            <pc:sldMk cId="1661208922" sldId="258"/>
            <ac:picMk id="11" creationId="{E63418E5-BFA5-1215-485B-62DFB1CA4FE8}"/>
          </ac:picMkLst>
        </pc:picChg>
        <pc:picChg chg="add mod">
          <ac:chgData name="orlando bohrer" userId="6516a393efc9cfb3" providerId="LiveId" clId="{0E42CAE1-F7F5-4FB3-BD0A-CF690EFE2867}" dt="2022-12-05T11:47:22.312" v="437" actId="14100"/>
          <ac:picMkLst>
            <pc:docMk/>
            <pc:sldMk cId="1661208922" sldId="258"/>
            <ac:picMk id="13" creationId="{E7C584B7-5B23-18D8-A202-29EC7B46159E}"/>
          </ac:picMkLst>
        </pc:picChg>
        <pc:picChg chg="add del mod">
          <ac:chgData name="orlando bohrer" userId="6516a393efc9cfb3" providerId="LiveId" clId="{0E42CAE1-F7F5-4FB3-BD0A-CF690EFE2867}" dt="2022-11-24T10:02:28.837" v="109" actId="21"/>
          <ac:picMkLst>
            <pc:docMk/>
            <pc:sldMk cId="1661208922" sldId="258"/>
            <ac:picMk id="15" creationId="{2A749F65-3B5C-02EB-5BFC-790F7A08BCA3}"/>
          </ac:picMkLst>
        </pc:picChg>
        <pc:picChg chg="add mod">
          <ac:chgData name="orlando bohrer" userId="6516a393efc9cfb3" providerId="LiveId" clId="{0E42CAE1-F7F5-4FB3-BD0A-CF690EFE2867}" dt="2022-11-24T10:00:22.193" v="41" actId="14100"/>
          <ac:picMkLst>
            <pc:docMk/>
            <pc:sldMk cId="1661208922" sldId="258"/>
            <ac:picMk id="17" creationId="{558A0F2C-B7CA-3256-3BDA-812D4C851E09}"/>
          </ac:picMkLst>
        </pc:picChg>
        <pc:picChg chg="add del mod">
          <ac:chgData name="orlando bohrer" userId="6516a393efc9cfb3" providerId="LiveId" clId="{0E42CAE1-F7F5-4FB3-BD0A-CF690EFE2867}" dt="2022-12-05T11:47:17.243" v="436" actId="478"/>
          <ac:picMkLst>
            <pc:docMk/>
            <pc:sldMk cId="1661208922" sldId="258"/>
            <ac:picMk id="21" creationId="{6FB3E3A3-047E-EAB3-47C7-3EEA59A2A0DC}"/>
          </ac:picMkLst>
        </pc:picChg>
      </pc:sldChg>
      <pc:sldChg chg="modSp mod">
        <pc:chgData name="orlando bohrer" userId="6516a393efc9cfb3" providerId="LiveId" clId="{0E42CAE1-F7F5-4FB3-BD0A-CF690EFE2867}" dt="2022-12-05T12:19:42.188" v="561" actId="20577"/>
        <pc:sldMkLst>
          <pc:docMk/>
          <pc:sldMk cId="3389366456" sldId="259"/>
        </pc:sldMkLst>
        <pc:spChg chg="mod">
          <ac:chgData name="orlando bohrer" userId="6516a393efc9cfb3" providerId="LiveId" clId="{0E42CAE1-F7F5-4FB3-BD0A-CF690EFE2867}" dt="2022-12-05T12:17:31.028" v="461" actId="20577"/>
          <ac:spMkLst>
            <pc:docMk/>
            <pc:sldMk cId="3389366456" sldId="259"/>
            <ac:spMk id="2" creationId="{879831E4-11E3-5912-4DA5-3877ED87C2C8}"/>
          </ac:spMkLst>
        </pc:spChg>
        <pc:spChg chg="mod">
          <ac:chgData name="orlando bohrer" userId="6516a393efc9cfb3" providerId="LiveId" clId="{0E42CAE1-F7F5-4FB3-BD0A-CF690EFE2867}" dt="2022-12-05T12:19:42.188" v="561" actId="20577"/>
          <ac:spMkLst>
            <pc:docMk/>
            <pc:sldMk cId="3389366456" sldId="259"/>
            <ac:spMk id="3" creationId="{F968FC28-8D72-8F4D-8610-D4F615127428}"/>
          </ac:spMkLst>
        </pc:spChg>
      </pc:sldChg>
      <pc:sldChg chg="modSp mod">
        <pc:chgData name="orlando bohrer" userId="6516a393efc9cfb3" providerId="LiveId" clId="{0E42CAE1-F7F5-4FB3-BD0A-CF690EFE2867}" dt="2022-12-05T12:55:09.564" v="581" actId="20577"/>
        <pc:sldMkLst>
          <pc:docMk/>
          <pc:sldMk cId="2930733910" sldId="260"/>
        </pc:sldMkLst>
        <pc:spChg chg="mod">
          <ac:chgData name="orlando bohrer" userId="6516a393efc9cfb3" providerId="LiveId" clId="{0E42CAE1-F7F5-4FB3-BD0A-CF690EFE2867}" dt="2022-12-05T12:17:52.926" v="481" actId="20577"/>
          <ac:spMkLst>
            <pc:docMk/>
            <pc:sldMk cId="2930733910" sldId="260"/>
            <ac:spMk id="2" creationId="{879831E4-11E3-5912-4DA5-3877ED87C2C8}"/>
          </ac:spMkLst>
        </pc:spChg>
        <pc:spChg chg="mod">
          <ac:chgData name="orlando bohrer" userId="6516a393efc9cfb3" providerId="LiveId" clId="{0E42CAE1-F7F5-4FB3-BD0A-CF690EFE2867}" dt="2022-12-05T12:55:09.564" v="581" actId="20577"/>
          <ac:spMkLst>
            <pc:docMk/>
            <pc:sldMk cId="2930733910" sldId="260"/>
            <ac:spMk id="3" creationId="{F968FC28-8D72-8F4D-8610-D4F615127428}"/>
          </ac:spMkLst>
        </pc:spChg>
      </pc:sldChg>
      <pc:sldChg chg="addSp delSp modSp new mod ord">
        <pc:chgData name="orlando bohrer" userId="6516a393efc9cfb3" providerId="LiveId" clId="{0E42CAE1-F7F5-4FB3-BD0A-CF690EFE2867}" dt="2022-11-28T13:15:48.252" v="421" actId="931"/>
        <pc:sldMkLst>
          <pc:docMk/>
          <pc:sldMk cId="2961776340" sldId="261"/>
        </pc:sldMkLst>
        <pc:spChg chg="mod">
          <ac:chgData name="orlando bohrer" userId="6516a393efc9cfb3" providerId="LiveId" clId="{0E42CAE1-F7F5-4FB3-BD0A-CF690EFE2867}" dt="2022-11-28T13:09:30.202" v="415" actId="20577"/>
          <ac:spMkLst>
            <pc:docMk/>
            <pc:sldMk cId="2961776340" sldId="261"/>
            <ac:spMk id="2" creationId="{4903FE1D-2ABC-35D3-B12A-66CDE5013EAE}"/>
          </ac:spMkLst>
        </pc:spChg>
        <pc:spChg chg="add del">
          <ac:chgData name="orlando bohrer" userId="6516a393efc9cfb3" providerId="LiveId" clId="{0E42CAE1-F7F5-4FB3-BD0A-CF690EFE2867}" dt="2022-11-28T13:12:42.790" v="418" actId="931"/>
          <ac:spMkLst>
            <pc:docMk/>
            <pc:sldMk cId="2961776340" sldId="261"/>
            <ac:spMk id="3" creationId="{0E178E53-DB48-D275-D32D-38901853E702}"/>
          </ac:spMkLst>
        </pc:spChg>
        <pc:spChg chg="add del mod">
          <ac:chgData name="orlando bohrer" userId="6516a393efc9cfb3" providerId="LiveId" clId="{0E42CAE1-F7F5-4FB3-BD0A-CF690EFE2867}" dt="2022-11-28T13:15:48.252" v="421" actId="931"/>
          <ac:spMkLst>
            <pc:docMk/>
            <pc:sldMk cId="2961776340" sldId="261"/>
            <ac:spMk id="8" creationId="{5F6884D9-C7B9-CB73-5F3B-4EF2A100F6C8}"/>
          </ac:spMkLst>
        </pc:spChg>
        <pc:graphicFrameChg chg="add del mod">
          <ac:chgData name="orlando bohrer" userId="6516a393efc9cfb3" providerId="LiveId" clId="{0E42CAE1-F7F5-4FB3-BD0A-CF690EFE2867}" dt="2022-11-28T13:10:37.481" v="417"/>
          <ac:graphicFrameMkLst>
            <pc:docMk/>
            <pc:sldMk cId="2961776340" sldId="261"/>
            <ac:graphicFrameMk id="4" creationId="{B39AA7A9-7F01-06F5-B835-C8686C41AE38}"/>
          </ac:graphicFrameMkLst>
        </pc:graphicFrameChg>
        <pc:picChg chg="add del mod">
          <ac:chgData name="orlando bohrer" userId="6516a393efc9cfb3" providerId="LiveId" clId="{0E42CAE1-F7F5-4FB3-BD0A-CF690EFE2867}" dt="2022-11-28T13:15:43.798" v="420" actId="478"/>
          <ac:picMkLst>
            <pc:docMk/>
            <pc:sldMk cId="2961776340" sldId="261"/>
            <ac:picMk id="6" creationId="{3675F8A4-0FF8-9424-FDC8-AAD02BC0DEAB}"/>
          </ac:picMkLst>
        </pc:picChg>
        <pc:picChg chg="add mod">
          <ac:chgData name="orlando bohrer" userId="6516a393efc9cfb3" providerId="LiveId" clId="{0E42CAE1-F7F5-4FB3-BD0A-CF690EFE2867}" dt="2022-11-28T13:15:48.252" v="421" actId="931"/>
          <ac:picMkLst>
            <pc:docMk/>
            <pc:sldMk cId="2961776340" sldId="261"/>
            <ac:picMk id="10" creationId="{33AED500-2F01-6F03-FFF4-FFA78BEA07A2}"/>
          </ac:picMkLst>
        </pc:picChg>
      </pc:sldChg>
      <pc:sldChg chg="addSp delSp modSp new mod">
        <pc:chgData name="orlando bohrer" userId="6516a393efc9cfb3" providerId="LiveId" clId="{0E42CAE1-F7F5-4FB3-BD0A-CF690EFE2867}" dt="2022-12-05T11:52:14.769" v="458" actId="14100"/>
        <pc:sldMkLst>
          <pc:docMk/>
          <pc:sldMk cId="2669345787" sldId="262"/>
        </pc:sldMkLst>
        <pc:spChg chg="mod">
          <ac:chgData name="orlando bohrer" userId="6516a393efc9cfb3" providerId="LiveId" clId="{0E42CAE1-F7F5-4FB3-BD0A-CF690EFE2867}" dt="2022-12-05T11:51:33.923" v="454" actId="20577"/>
          <ac:spMkLst>
            <pc:docMk/>
            <pc:sldMk cId="2669345787" sldId="262"/>
            <ac:spMk id="2" creationId="{0BC7397E-EBB5-0CE0-CAE7-CD73AE7C63AC}"/>
          </ac:spMkLst>
        </pc:spChg>
        <pc:spChg chg="del">
          <ac:chgData name="orlando bohrer" userId="6516a393efc9cfb3" providerId="LiveId" clId="{0E42CAE1-F7F5-4FB3-BD0A-CF690EFE2867}" dt="2022-12-05T11:51:01.509" v="440" actId="931"/>
          <ac:spMkLst>
            <pc:docMk/>
            <pc:sldMk cId="2669345787" sldId="262"/>
            <ac:spMk id="3" creationId="{DD8B0E6F-3B2F-8D5D-21F6-7D59C9FAD2F1}"/>
          </ac:spMkLst>
        </pc:spChg>
        <pc:spChg chg="del">
          <ac:chgData name="orlando bohrer" userId="6516a393efc9cfb3" providerId="LiveId" clId="{0E42CAE1-F7F5-4FB3-BD0A-CF690EFE2867}" dt="2022-12-05T11:51:06.047" v="443" actId="931"/>
          <ac:spMkLst>
            <pc:docMk/>
            <pc:sldMk cId="2669345787" sldId="262"/>
            <ac:spMk id="4" creationId="{349DC190-A2FA-5270-76DE-48DE8584CE65}"/>
          </ac:spMkLst>
        </pc:spChg>
        <pc:picChg chg="add mod">
          <ac:chgData name="orlando bohrer" userId="6516a393efc9cfb3" providerId="LiveId" clId="{0E42CAE1-F7F5-4FB3-BD0A-CF690EFE2867}" dt="2022-12-05T11:51:49.726" v="456" actId="1076"/>
          <ac:picMkLst>
            <pc:docMk/>
            <pc:sldMk cId="2669345787" sldId="262"/>
            <ac:picMk id="6" creationId="{0694850E-EE9B-9984-85B5-A6BEC31E7BF9}"/>
          </ac:picMkLst>
        </pc:picChg>
        <pc:picChg chg="add mod">
          <ac:chgData name="orlando bohrer" userId="6516a393efc9cfb3" providerId="LiveId" clId="{0E42CAE1-F7F5-4FB3-BD0A-CF690EFE2867}" dt="2022-12-05T11:52:14.769" v="458" actId="14100"/>
          <ac:picMkLst>
            <pc:docMk/>
            <pc:sldMk cId="2669345787" sldId="262"/>
            <ac:picMk id="8" creationId="{FFE395EF-706E-26CF-A43E-2B4C1C3B8AE4}"/>
          </ac:picMkLst>
        </pc:picChg>
      </pc:sldChg>
      <pc:sldChg chg="new del">
        <pc:chgData name="orlando bohrer" userId="6516a393efc9cfb3" providerId="LiveId" clId="{0E42CAE1-F7F5-4FB3-BD0A-CF690EFE2867}" dt="2022-11-28T12:45:14.459" v="394" actId="2696"/>
        <pc:sldMkLst>
          <pc:docMk/>
          <pc:sldMk cId="2832732638" sldId="262"/>
        </pc:sldMkLst>
      </pc:sldChg>
      <pc:sldMasterChg chg="setBg modSldLayout">
        <pc:chgData name="orlando bohrer" userId="6516a393efc9cfb3" providerId="LiveId" clId="{0E42CAE1-F7F5-4FB3-BD0A-CF690EFE2867}" dt="2022-11-24T10:01:58.512" v="108"/>
        <pc:sldMasterMkLst>
          <pc:docMk/>
          <pc:sldMasterMk cId="3979986408" sldId="2147483752"/>
        </pc:sldMasterMkLst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2478278654" sldId="2147483741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789356829" sldId="2147483742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3169919296" sldId="2147483743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1738033556" sldId="2147483744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3297943386" sldId="2147483745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2248621421" sldId="2147483746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2451812512" sldId="2147483747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1164808576" sldId="2147483748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1467514098" sldId="2147483749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1527461096" sldId="2147483750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2991501168" sldId="2147483751"/>
          </pc:sldLayoutMkLst>
        </pc:sldLayoutChg>
      </pc:sldMasterChg>
    </pc:docChg>
  </pc:docChgLst>
  <pc:docChgLst>
    <pc:chgData name="Alessi Gabriele" userId="70aede1a-fec5-4aae-8738-08363ca282e6" providerId="ADAL" clId="{209715FE-8D35-4D65-AD6F-5E926C267CD7}"/>
    <pc:docChg chg="undo redo custSel addSld delSld modSld sldOrd">
      <pc:chgData name="Alessi Gabriele" userId="70aede1a-fec5-4aae-8738-08363ca282e6" providerId="ADAL" clId="{209715FE-8D35-4D65-AD6F-5E926C267CD7}" dt="2022-12-14T17:56:57.360" v="1002" actId="1036"/>
      <pc:docMkLst>
        <pc:docMk/>
      </pc:docMkLst>
      <pc:sldChg chg="modSp mod">
        <pc:chgData name="Alessi Gabriele" userId="70aede1a-fec5-4aae-8738-08363ca282e6" providerId="ADAL" clId="{209715FE-8D35-4D65-AD6F-5E926C267CD7}" dt="2022-12-14T17:56:57.360" v="1002" actId="1036"/>
        <pc:sldMkLst>
          <pc:docMk/>
          <pc:sldMk cId="2583089332" sldId="256"/>
        </pc:sldMkLst>
        <pc:spChg chg="mod">
          <ac:chgData name="Alessi Gabriele" userId="70aede1a-fec5-4aae-8738-08363ca282e6" providerId="ADAL" clId="{209715FE-8D35-4D65-AD6F-5E926C267CD7}" dt="2022-12-14T17:56:57.360" v="1002" actId="1036"/>
          <ac:spMkLst>
            <pc:docMk/>
            <pc:sldMk cId="2583089332" sldId="256"/>
            <ac:spMk id="2" creationId="{1B8C4286-35AC-99F6-2D10-A28F18C5B68E}"/>
          </ac:spMkLst>
        </pc:spChg>
        <pc:spChg chg="mod">
          <ac:chgData name="Alessi Gabriele" userId="70aede1a-fec5-4aae-8738-08363ca282e6" providerId="ADAL" clId="{209715FE-8D35-4D65-AD6F-5E926C267CD7}" dt="2022-12-14T17:56:35.733" v="998" actId="1076"/>
          <ac:spMkLst>
            <pc:docMk/>
            <pc:sldMk cId="2583089332" sldId="256"/>
            <ac:spMk id="3" creationId="{62DDF534-A1A8-EE72-1607-B8E0E0C6AB5C}"/>
          </ac:spMkLst>
        </pc:spChg>
      </pc:sldChg>
      <pc:sldChg chg="addSp modSp mod">
        <pc:chgData name="Alessi Gabriele" userId="70aede1a-fec5-4aae-8738-08363ca282e6" providerId="ADAL" clId="{209715FE-8D35-4D65-AD6F-5E926C267CD7}" dt="2022-12-14T17:14:43.861" v="241" actId="1076"/>
        <pc:sldMkLst>
          <pc:docMk/>
          <pc:sldMk cId="3886529070" sldId="257"/>
        </pc:sldMkLst>
        <pc:spChg chg="mod">
          <ac:chgData name="Alessi Gabriele" userId="70aede1a-fec5-4aae-8738-08363ca282e6" providerId="ADAL" clId="{209715FE-8D35-4D65-AD6F-5E926C267CD7}" dt="2022-12-14T17:13:47.542" v="232" actId="1076"/>
          <ac:spMkLst>
            <pc:docMk/>
            <pc:sldMk cId="3886529070" sldId="257"/>
            <ac:spMk id="2" creationId="{879831E4-11E3-5912-4DA5-3877ED87C2C8}"/>
          </ac:spMkLst>
        </pc:spChg>
        <pc:spChg chg="mod">
          <ac:chgData name="Alessi Gabriele" userId="70aede1a-fec5-4aae-8738-08363ca282e6" providerId="ADAL" clId="{209715FE-8D35-4D65-AD6F-5E926C267CD7}" dt="2022-12-14T17:14:27.760" v="236" actId="1076"/>
          <ac:spMkLst>
            <pc:docMk/>
            <pc:sldMk cId="3886529070" sldId="257"/>
            <ac:spMk id="3" creationId="{F968FC28-8D72-8F4D-8610-D4F615127428}"/>
          </ac:spMkLst>
        </pc:spChg>
        <pc:picChg chg="add mod">
          <ac:chgData name="Alessi Gabriele" userId="70aede1a-fec5-4aae-8738-08363ca282e6" providerId="ADAL" clId="{209715FE-8D35-4D65-AD6F-5E926C267CD7}" dt="2022-12-14T17:14:43.861" v="241" actId="1076"/>
          <ac:picMkLst>
            <pc:docMk/>
            <pc:sldMk cId="3886529070" sldId="257"/>
            <ac:picMk id="5" creationId="{A0308F37-BA4F-F451-F542-C22969646C44}"/>
          </ac:picMkLst>
        </pc:picChg>
      </pc:sldChg>
      <pc:sldChg chg="modSp mod ord">
        <pc:chgData name="Alessi Gabriele" userId="70aede1a-fec5-4aae-8738-08363ca282e6" providerId="ADAL" clId="{209715FE-8D35-4D65-AD6F-5E926C267CD7}" dt="2022-12-14T17:50:11.326" v="946"/>
        <pc:sldMkLst>
          <pc:docMk/>
          <pc:sldMk cId="3389366456" sldId="259"/>
        </pc:sldMkLst>
        <pc:spChg chg="mod">
          <ac:chgData name="Alessi Gabriele" userId="70aede1a-fec5-4aae-8738-08363ca282e6" providerId="ADAL" clId="{209715FE-8D35-4D65-AD6F-5E926C267CD7}" dt="2022-12-14T17:35:48.216" v="616" actId="14100"/>
          <ac:spMkLst>
            <pc:docMk/>
            <pc:sldMk cId="3389366456" sldId="259"/>
            <ac:spMk id="2" creationId="{879831E4-11E3-5912-4DA5-3877ED87C2C8}"/>
          </ac:spMkLst>
        </pc:spChg>
      </pc:sldChg>
      <pc:sldChg chg="del ord">
        <pc:chgData name="Alessi Gabriele" userId="70aede1a-fec5-4aae-8738-08363ca282e6" providerId="ADAL" clId="{209715FE-8D35-4D65-AD6F-5E926C267CD7}" dt="2022-12-14T17:49:26.362" v="940" actId="47"/>
        <pc:sldMkLst>
          <pc:docMk/>
          <pc:sldMk cId="2930733910" sldId="260"/>
        </pc:sldMkLst>
      </pc:sldChg>
      <pc:sldChg chg="del ord">
        <pc:chgData name="Alessi Gabriele" userId="70aede1a-fec5-4aae-8738-08363ca282e6" providerId="ADAL" clId="{209715FE-8D35-4D65-AD6F-5E926C267CD7}" dt="2022-12-14T17:51:19.988" v="968" actId="47"/>
        <pc:sldMkLst>
          <pc:docMk/>
          <pc:sldMk cId="2961776340" sldId="261"/>
        </pc:sldMkLst>
      </pc:sldChg>
      <pc:sldChg chg="del">
        <pc:chgData name="Alessi Gabriele" userId="70aede1a-fec5-4aae-8738-08363ca282e6" providerId="ADAL" clId="{209715FE-8D35-4D65-AD6F-5E926C267CD7}" dt="2022-12-14T17:33:33.447" v="609" actId="47"/>
        <pc:sldMkLst>
          <pc:docMk/>
          <pc:sldMk cId="2669345787" sldId="262"/>
        </pc:sldMkLst>
      </pc:sldChg>
      <pc:sldChg chg="modSp new del mod">
        <pc:chgData name="Alessi Gabriele" userId="70aede1a-fec5-4aae-8738-08363ca282e6" providerId="ADAL" clId="{209715FE-8D35-4D65-AD6F-5E926C267CD7}" dt="2022-12-14T17:05:04.515" v="26" actId="47"/>
        <pc:sldMkLst>
          <pc:docMk/>
          <pc:sldMk cId="2709582725" sldId="263"/>
        </pc:sldMkLst>
        <pc:spChg chg="mod">
          <ac:chgData name="Alessi Gabriele" userId="70aede1a-fec5-4aae-8738-08363ca282e6" providerId="ADAL" clId="{209715FE-8D35-4D65-AD6F-5E926C267CD7}" dt="2022-12-14T17:04:56.237" v="16" actId="20577"/>
          <ac:spMkLst>
            <pc:docMk/>
            <pc:sldMk cId="2709582725" sldId="263"/>
            <ac:spMk id="2" creationId="{0F505550-0A09-BD7D-D64D-69FDB036F919}"/>
          </ac:spMkLst>
        </pc:spChg>
        <pc:spChg chg="mod">
          <ac:chgData name="Alessi Gabriele" userId="70aede1a-fec5-4aae-8738-08363ca282e6" providerId="ADAL" clId="{209715FE-8D35-4D65-AD6F-5E926C267CD7}" dt="2022-12-14T17:04:59.228" v="25" actId="5793"/>
          <ac:spMkLst>
            <pc:docMk/>
            <pc:sldMk cId="2709582725" sldId="263"/>
            <ac:spMk id="3" creationId="{61585680-D0B0-1823-2282-5C2B14265892}"/>
          </ac:spMkLst>
        </pc:spChg>
      </pc:sldChg>
      <pc:sldChg chg="add del">
        <pc:chgData name="Alessi Gabriele" userId="70aede1a-fec5-4aae-8738-08363ca282e6" providerId="ADAL" clId="{209715FE-8D35-4D65-AD6F-5E926C267CD7}" dt="2022-12-14T17:31:46.347" v="588" actId="47"/>
        <pc:sldMkLst>
          <pc:docMk/>
          <pc:sldMk cId="2734233861" sldId="263"/>
        </pc:sldMkLst>
      </pc:sldChg>
      <pc:sldChg chg="delSp modSp add mod">
        <pc:chgData name="Alessi Gabriele" userId="70aede1a-fec5-4aae-8738-08363ca282e6" providerId="ADAL" clId="{209715FE-8D35-4D65-AD6F-5E926C267CD7}" dt="2022-12-14T17:39:54.012" v="649" actId="20577"/>
        <pc:sldMkLst>
          <pc:docMk/>
          <pc:sldMk cId="3128457673" sldId="264"/>
        </pc:sldMkLst>
        <pc:spChg chg="mod">
          <ac:chgData name="Alessi Gabriele" userId="70aede1a-fec5-4aae-8738-08363ca282e6" providerId="ADAL" clId="{209715FE-8D35-4D65-AD6F-5E926C267CD7}" dt="2022-12-14T17:17:09.474" v="254" actId="20577"/>
          <ac:spMkLst>
            <pc:docMk/>
            <pc:sldMk cId="3128457673" sldId="264"/>
            <ac:spMk id="2" creationId="{879831E4-11E3-5912-4DA5-3877ED87C2C8}"/>
          </ac:spMkLst>
        </pc:spChg>
        <pc:spChg chg="mod">
          <ac:chgData name="Alessi Gabriele" userId="70aede1a-fec5-4aae-8738-08363ca282e6" providerId="ADAL" clId="{209715FE-8D35-4D65-AD6F-5E926C267CD7}" dt="2022-12-14T17:39:54.012" v="649" actId="20577"/>
          <ac:spMkLst>
            <pc:docMk/>
            <pc:sldMk cId="3128457673" sldId="264"/>
            <ac:spMk id="3" creationId="{F968FC28-8D72-8F4D-8610-D4F615127428}"/>
          </ac:spMkLst>
        </pc:spChg>
        <pc:picChg chg="del">
          <ac:chgData name="Alessi Gabriele" userId="70aede1a-fec5-4aae-8738-08363ca282e6" providerId="ADAL" clId="{209715FE-8D35-4D65-AD6F-5E926C267CD7}" dt="2022-12-14T17:31:04.983" v="585" actId="478"/>
          <ac:picMkLst>
            <pc:docMk/>
            <pc:sldMk cId="3128457673" sldId="264"/>
            <ac:picMk id="5" creationId="{A0308F37-BA4F-F451-F542-C22969646C44}"/>
          </ac:picMkLst>
        </pc:picChg>
      </pc:sldChg>
      <pc:sldChg chg="addSp delSp modSp add mod">
        <pc:chgData name="Alessi Gabriele" userId="70aede1a-fec5-4aae-8738-08363ca282e6" providerId="ADAL" clId="{209715FE-8D35-4D65-AD6F-5E926C267CD7}" dt="2022-12-14T17:34:08.587" v="614" actId="1035"/>
        <pc:sldMkLst>
          <pc:docMk/>
          <pc:sldMk cId="2696425520" sldId="265"/>
        </pc:sldMkLst>
        <pc:spChg chg="mod">
          <ac:chgData name="Alessi Gabriele" userId="70aede1a-fec5-4aae-8738-08363ca282e6" providerId="ADAL" clId="{209715FE-8D35-4D65-AD6F-5E926C267CD7}" dt="2022-12-14T17:31:58.904" v="602" actId="20577"/>
          <ac:spMkLst>
            <pc:docMk/>
            <pc:sldMk cId="2696425520" sldId="265"/>
            <ac:spMk id="2" creationId="{879831E4-11E3-5912-4DA5-3877ED87C2C8}"/>
          </ac:spMkLst>
        </pc:spChg>
        <pc:spChg chg="del">
          <ac:chgData name="Alessi Gabriele" userId="70aede1a-fec5-4aae-8738-08363ca282e6" providerId="ADAL" clId="{209715FE-8D35-4D65-AD6F-5E926C267CD7}" dt="2022-12-14T17:32:22.240" v="603" actId="478"/>
          <ac:spMkLst>
            <pc:docMk/>
            <pc:sldMk cId="2696425520" sldId="265"/>
            <ac:spMk id="3" creationId="{F968FC28-8D72-8F4D-8610-D4F615127428}"/>
          </ac:spMkLst>
        </pc:spChg>
        <pc:spChg chg="add del mod">
          <ac:chgData name="Alessi Gabriele" userId="70aede1a-fec5-4aae-8738-08363ca282e6" providerId="ADAL" clId="{209715FE-8D35-4D65-AD6F-5E926C267CD7}" dt="2022-12-14T17:33:27.985" v="606"/>
          <ac:spMkLst>
            <pc:docMk/>
            <pc:sldMk cId="2696425520" sldId="265"/>
            <ac:spMk id="5" creationId="{2B1E32D2-6A70-2373-0B92-189EFEDF61D4}"/>
          </ac:spMkLst>
        </pc:spChg>
        <pc:picChg chg="add mod">
          <ac:chgData name="Alessi Gabriele" userId="70aede1a-fec5-4aae-8738-08363ca282e6" providerId="ADAL" clId="{209715FE-8D35-4D65-AD6F-5E926C267CD7}" dt="2022-12-14T17:34:08.587" v="614" actId="1035"/>
          <ac:picMkLst>
            <pc:docMk/>
            <pc:sldMk cId="2696425520" sldId="265"/>
            <ac:picMk id="6" creationId="{CDF7546A-9411-007C-9928-B9CB0EDCEDF0}"/>
          </ac:picMkLst>
        </pc:picChg>
        <pc:picChg chg="add mod">
          <ac:chgData name="Alessi Gabriele" userId="70aede1a-fec5-4aae-8738-08363ca282e6" providerId="ADAL" clId="{209715FE-8D35-4D65-AD6F-5E926C267CD7}" dt="2022-12-14T17:33:48.707" v="611" actId="1076"/>
          <ac:picMkLst>
            <pc:docMk/>
            <pc:sldMk cId="2696425520" sldId="265"/>
            <ac:picMk id="7" creationId="{E24B9859-F533-25F5-6E06-D0214490E4F4}"/>
          </ac:picMkLst>
        </pc:picChg>
      </pc:sldChg>
      <pc:sldChg chg="modSp add mod ord">
        <pc:chgData name="Alessi Gabriele" userId="70aede1a-fec5-4aae-8738-08363ca282e6" providerId="ADAL" clId="{209715FE-8D35-4D65-AD6F-5E926C267CD7}" dt="2022-12-14T17:47:27.072" v="912" actId="1076"/>
        <pc:sldMkLst>
          <pc:docMk/>
          <pc:sldMk cId="3722465700" sldId="266"/>
        </pc:sldMkLst>
        <pc:spChg chg="mod">
          <ac:chgData name="Alessi Gabriele" userId="70aede1a-fec5-4aae-8738-08363ca282e6" providerId="ADAL" clId="{209715FE-8D35-4D65-AD6F-5E926C267CD7}" dt="2022-12-14T17:39:15.241" v="635" actId="20577"/>
          <ac:spMkLst>
            <pc:docMk/>
            <pc:sldMk cId="3722465700" sldId="266"/>
            <ac:spMk id="2" creationId="{879831E4-11E3-5912-4DA5-3877ED87C2C8}"/>
          </ac:spMkLst>
        </pc:spChg>
        <pc:spChg chg="mod">
          <ac:chgData name="Alessi Gabriele" userId="70aede1a-fec5-4aae-8738-08363ca282e6" providerId="ADAL" clId="{209715FE-8D35-4D65-AD6F-5E926C267CD7}" dt="2022-12-14T17:47:27.072" v="912" actId="1076"/>
          <ac:spMkLst>
            <pc:docMk/>
            <pc:sldMk cId="3722465700" sldId="266"/>
            <ac:spMk id="3" creationId="{F968FC28-8D72-8F4D-8610-D4F615127428}"/>
          </ac:spMkLst>
        </pc:spChg>
      </pc:sldChg>
      <pc:sldChg chg="modSp add mod ord">
        <pc:chgData name="Alessi Gabriele" userId="70aede1a-fec5-4aae-8738-08363ca282e6" providerId="ADAL" clId="{209715FE-8D35-4D65-AD6F-5E926C267CD7}" dt="2022-12-14T17:50:07.363" v="942"/>
        <pc:sldMkLst>
          <pc:docMk/>
          <pc:sldMk cId="1438295537" sldId="267"/>
        </pc:sldMkLst>
        <pc:spChg chg="mod">
          <ac:chgData name="Alessi Gabriele" userId="70aede1a-fec5-4aae-8738-08363ca282e6" providerId="ADAL" clId="{209715FE-8D35-4D65-AD6F-5E926C267CD7}" dt="2022-12-14T17:48:44.332" v="921" actId="20577"/>
          <ac:spMkLst>
            <pc:docMk/>
            <pc:sldMk cId="1438295537" sldId="267"/>
            <ac:spMk id="2" creationId="{879831E4-11E3-5912-4DA5-3877ED87C2C8}"/>
          </ac:spMkLst>
        </pc:spChg>
        <pc:spChg chg="mod">
          <ac:chgData name="Alessi Gabriele" userId="70aede1a-fec5-4aae-8738-08363ca282e6" providerId="ADAL" clId="{209715FE-8D35-4D65-AD6F-5E926C267CD7}" dt="2022-12-14T17:49:08.121" v="937" actId="20577"/>
          <ac:spMkLst>
            <pc:docMk/>
            <pc:sldMk cId="1438295537" sldId="267"/>
            <ac:spMk id="3" creationId="{F968FC28-8D72-8F4D-8610-D4F615127428}"/>
          </ac:spMkLst>
        </pc:spChg>
      </pc:sldChg>
      <pc:sldChg chg="addSp delSp modSp add mod ord">
        <pc:chgData name="Alessi Gabriele" userId="70aede1a-fec5-4aae-8738-08363ca282e6" providerId="ADAL" clId="{209715FE-8D35-4D65-AD6F-5E926C267CD7}" dt="2022-12-14T17:51:14.108" v="967" actId="1076"/>
        <pc:sldMkLst>
          <pc:docMk/>
          <pc:sldMk cId="566374648" sldId="268"/>
        </pc:sldMkLst>
        <pc:spChg chg="mod">
          <ac:chgData name="Alessi Gabriele" userId="70aede1a-fec5-4aae-8738-08363ca282e6" providerId="ADAL" clId="{209715FE-8D35-4D65-AD6F-5E926C267CD7}" dt="2022-12-14T17:50:37.321" v="960" actId="20577"/>
          <ac:spMkLst>
            <pc:docMk/>
            <pc:sldMk cId="566374648" sldId="268"/>
            <ac:spMk id="2" creationId="{879831E4-11E3-5912-4DA5-3877ED87C2C8}"/>
          </ac:spMkLst>
        </pc:spChg>
        <pc:spChg chg="add del mod">
          <ac:chgData name="Alessi Gabriele" userId="70aede1a-fec5-4aae-8738-08363ca282e6" providerId="ADAL" clId="{209715FE-8D35-4D65-AD6F-5E926C267CD7}" dt="2022-12-14T17:50:55.839" v="963"/>
          <ac:spMkLst>
            <pc:docMk/>
            <pc:sldMk cId="566374648" sldId="268"/>
            <ac:spMk id="4" creationId="{845353CB-F466-F0C1-1084-9566076564B2}"/>
          </ac:spMkLst>
        </pc:spChg>
        <pc:picChg chg="add mod">
          <ac:chgData name="Alessi Gabriele" userId="70aede1a-fec5-4aae-8738-08363ca282e6" providerId="ADAL" clId="{209715FE-8D35-4D65-AD6F-5E926C267CD7}" dt="2022-12-14T17:51:14.108" v="967" actId="1076"/>
          <ac:picMkLst>
            <pc:docMk/>
            <pc:sldMk cId="566374648" sldId="268"/>
            <ac:picMk id="5" creationId="{2AC70BE5-F3B3-CFA2-8978-C9382EB541E8}"/>
          </ac:picMkLst>
        </pc:picChg>
        <pc:picChg chg="del">
          <ac:chgData name="Alessi Gabriele" userId="70aede1a-fec5-4aae-8738-08363ca282e6" providerId="ADAL" clId="{209715FE-8D35-4D65-AD6F-5E926C267CD7}" dt="2022-12-14T17:50:40.514" v="961" actId="478"/>
          <ac:picMkLst>
            <pc:docMk/>
            <pc:sldMk cId="566374648" sldId="268"/>
            <ac:picMk id="6" creationId="{CDF7546A-9411-007C-9928-B9CB0EDCEDF0}"/>
          </ac:picMkLst>
        </pc:picChg>
        <pc:picChg chg="del">
          <ac:chgData name="Alessi Gabriele" userId="70aede1a-fec5-4aae-8738-08363ca282e6" providerId="ADAL" clId="{209715FE-8D35-4D65-AD6F-5E926C267CD7}" dt="2022-12-14T17:50:42.032" v="962" actId="478"/>
          <ac:picMkLst>
            <pc:docMk/>
            <pc:sldMk cId="566374648" sldId="268"/>
            <ac:picMk id="7" creationId="{E24B9859-F533-25F5-6E06-D0214490E4F4}"/>
          </ac:picMkLst>
        </pc:picChg>
      </pc:sldChg>
      <pc:sldChg chg="add del">
        <pc:chgData name="Alessi Gabriele" userId="70aede1a-fec5-4aae-8738-08363ca282e6" providerId="ADAL" clId="{209715FE-8D35-4D65-AD6F-5E926C267CD7}" dt="2022-12-14T17:50:22.986" v="948" actId="47"/>
        <pc:sldMkLst>
          <pc:docMk/>
          <pc:sldMk cId="1719330327" sldId="268"/>
        </pc:sldMkLst>
      </pc:sldChg>
      <pc:sldChg chg="modSp add mod">
        <pc:chgData name="Alessi Gabriele" userId="70aede1a-fec5-4aae-8738-08363ca282e6" providerId="ADAL" clId="{209715FE-8D35-4D65-AD6F-5E926C267CD7}" dt="2022-12-14T17:53:54.294" v="995" actId="20577"/>
        <pc:sldMkLst>
          <pc:docMk/>
          <pc:sldMk cId="3914932294" sldId="269"/>
        </pc:sldMkLst>
        <pc:spChg chg="mod">
          <ac:chgData name="Alessi Gabriele" userId="70aede1a-fec5-4aae-8738-08363ca282e6" providerId="ADAL" clId="{209715FE-8D35-4D65-AD6F-5E926C267CD7}" dt="2022-12-14T17:51:33.731" v="980" actId="20577"/>
          <ac:spMkLst>
            <pc:docMk/>
            <pc:sldMk cId="3914932294" sldId="269"/>
            <ac:spMk id="2" creationId="{879831E4-11E3-5912-4DA5-3877ED87C2C8}"/>
          </ac:spMkLst>
        </pc:spChg>
        <pc:spChg chg="mod">
          <ac:chgData name="Alessi Gabriele" userId="70aede1a-fec5-4aae-8738-08363ca282e6" providerId="ADAL" clId="{209715FE-8D35-4D65-AD6F-5E926C267CD7}" dt="2022-12-14T17:53:54.294" v="995" actId="20577"/>
          <ac:spMkLst>
            <pc:docMk/>
            <pc:sldMk cId="3914932294" sldId="269"/>
            <ac:spMk id="3" creationId="{F968FC28-8D72-8F4D-8610-D4F615127428}"/>
          </ac:spMkLst>
        </pc:spChg>
      </pc:sldChg>
      <pc:sldChg chg="add del">
        <pc:chgData name="Alessi Gabriele" userId="70aede1a-fec5-4aae-8738-08363ca282e6" providerId="ADAL" clId="{209715FE-8D35-4D65-AD6F-5E926C267CD7}" dt="2022-12-14T17:53:28.751" v="989" actId="47"/>
        <pc:sldMkLst>
          <pc:docMk/>
          <pc:sldMk cId="3896710216" sldId="270"/>
        </pc:sldMkLst>
      </pc:sldChg>
    </pc:docChg>
  </pc:docChgLst>
  <pc:docChgLst>
    <pc:chgData name="orlando bohrer" userId="6516a393efc9cfb3" providerId="LiveId" clId="{3E4E4FC6-62AB-42A6-A019-012D78365768}"/>
    <pc:docChg chg="undo custSel addSld delSld modSld">
      <pc:chgData name="orlando bohrer" userId="6516a393efc9cfb3" providerId="LiveId" clId="{3E4E4FC6-62AB-42A6-A019-012D78365768}" dt="2022-12-19T08:54:59.232" v="697" actId="20577"/>
      <pc:docMkLst>
        <pc:docMk/>
      </pc:docMkLst>
      <pc:sldChg chg="modSp mod modNotesTx">
        <pc:chgData name="orlando bohrer" userId="6516a393efc9cfb3" providerId="LiveId" clId="{3E4E4FC6-62AB-42A6-A019-012D78365768}" dt="2022-12-19T08:54:59.232" v="697" actId="20577"/>
        <pc:sldMkLst>
          <pc:docMk/>
          <pc:sldMk cId="2583089332" sldId="256"/>
        </pc:sldMkLst>
        <pc:spChg chg="mod">
          <ac:chgData name="orlando bohrer" userId="6516a393efc9cfb3" providerId="LiveId" clId="{3E4E4FC6-62AB-42A6-A019-012D78365768}" dt="2022-12-19T08:39:15.191" v="257" actId="27636"/>
          <ac:spMkLst>
            <pc:docMk/>
            <pc:sldMk cId="2583089332" sldId="256"/>
            <ac:spMk id="2" creationId="{1B8C4286-35AC-99F6-2D10-A28F18C5B68E}"/>
          </ac:spMkLst>
        </pc:spChg>
      </pc:sldChg>
      <pc:sldChg chg="modNotesTx">
        <pc:chgData name="orlando bohrer" userId="6516a393efc9cfb3" providerId="LiveId" clId="{3E4E4FC6-62AB-42A6-A019-012D78365768}" dt="2022-12-19T08:53:46.351" v="667" actId="20577"/>
        <pc:sldMkLst>
          <pc:docMk/>
          <pc:sldMk cId="3886529070" sldId="257"/>
        </pc:sldMkLst>
      </pc:sldChg>
      <pc:sldChg chg="del">
        <pc:chgData name="orlando bohrer" userId="6516a393efc9cfb3" providerId="LiveId" clId="{3E4E4FC6-62AB-42A6-A019-012D78365768}" dt="2022-12-15T09:17:25.419" v="3" actId="2696"/>
        <pc:sldMkLst>
          <pc:docMk/>
          <pc:sldMk cId="3389366456" sldId="259"/>
        </pc:sldMkLst>
      </pc:sldChg>
      <pc:sldChg chg="modSp mod modNotesTx">
        <pc:chgData name="orlando bohrer" userId="6516a393efc9cfb3" providerId="LiveId" clId="{3E4E4FC6-62AB-42A6-A019-012D78365768}" dt="2022-12-19T08:53:56.816" v="678" actId="20577"/>
        <pc:sldMkLst>
          <pc:docMk/>
          <pc:sldMk cId="3128457673" sldId="264"/>
        </pc:sldMkLst>
        <pc:spChg chg="mod">
          <ac:chgData name="orlando bohrer" userId="6516a393efc9cfb3" providerId="LiveId" clId="{3E4E4FC6-62AB-42A6-A019-012D78365768}" dt="2022-12-15T09:16:32.933" v="1" actId="790"/>
          <ac:spMkLst>
            <pc:docMk/>
            <pc:sldMk cId="3128457673" sldId="264"/>
            <ac:spMk id="2" creationId="{879831E4-11E3-5912-4DA5-3877ED87C2C8}"/>
          </ac:spMkLst>
        </pc:spChg>
        <pc:spChg chg="mod">
          <ac:chgData name="orlando bohrer" userId="6516a393efc9cfb3" providerId="LiveId" clId="{3E4E4FC6-62AB-42A6-A019-012D78365768}" dt="2022-12-15T09:16:07.365" v="0" actId="790"/>
          <ac:spMkLst>
            <pc:docMk/>
            <pc:sldMk cId="3128457673" sldId="264"/>
            <ac:spMk id="3" creationId="{F968FC28-8D72-8F4D-8610-D4F615127428}"/>
          </ac:spMkLst>
        </pc:spChg>
      </pc:sldChg>
      <pc:sldChg chg="addSp delSp modSp mod modNotesTx">
        <pc:chgData name="orlando bohrer" userId="6516a393efc9cfb3" providerId="LiveId" clId="{3E4E4FC6-62AB-42A6-A019-012D78365768}" dt="2022-12-19T08:54:08.584" v="686" actId="20577"/>
        <pc:sldMkLst>
          <pc:docMk/>
          <pc:sldMk cId="2696425520" sldId="265"/>
        </pc:sldMkLst>
        <pc:spChg chg="add del ord">
          <ac:chgData name="orlando bohrer" userId="6516a393efc9cfb3" providerId="LiveId" clId="{3E4E4FC6-62AB-42A6-A019-012D78365768}" dt="2022-12-19T07:22:48.832" v="232" actId="11529"/>
          <ac:spMkLst>
            <pc:docMk/>
            <pc:sldMk cId="2696425520" sldId="265"/>
            <ac:spMk id="3" creationId="{B173D9B9-D024-1327-CC3E-B366051D7048}"/>
          </ac:spMkLst>
        </pc:spChg>
        <pc:inkChg chg="add">
          <ac:chgData name="orlando bohrer" userId="6516a393efc9cfb3" providerId="LiveId" clId="{3E4E4FC6-62AB-42A6-A019-012D78365768}" dt="2022-12-19T07:23:11.500" v="233" actId="9405"/>
          <ac:inkMkLst>
            <pc:docMk/>
            <pc:sldMk cId="2696425520" sldId="265"/>
            <ac:inkMk id="4" creationId="{BD933731-4B35-CBDA-FE09-65EAC99555DD}"/>
          </ac:inkMkLst>
        </pc:inkChg>
        <pc:inkChg chg="add del">
          <ac:chgData name="orlando bohrer" userId="6516a393efc9cfb3" providerId="LiveId" clId="{3E4E4FC6-62AB-42A6-A019-012D78365768}" dt="2022-12-19T07:23:45.310" v="246"/>
          <ac:inkMkLst>
            <pc:docMk/>
            <pc:sldMk cId="2696425520" sldId="265"/>
            <ac:inkMk id="5" creationId="{E090E5F1-BD35-92E7-9B42-84A4C18EA475}"/>
          </ac:inkMkLst>
        </pc:inkChg>
        <pc:inkChg chg="add">
          <ac:chgData name="orlando bohrer" userId="6516a393efc9cfb3" providerId="LiveId" clId="{3E4E4FC6-62AB-42A6-A019-012D78365768}" dt="2022-12-19T07:23:18.508" v="235" actId="9405"/>
          <ac:inkMkLst>
            <pc:docMk/>
            <pc:sldMk cId="2696425520" sldId="265"/>
            <ac:inkMk id="8" creationId="{414D130A-93C5-9207-5AC5-B67E7AD5A5CD}"/>
          </ac:inkMkLst>
        </pc:inkChg>
        <pc:inkChg chg="add">
          <ac:chgData name="orlando bohrer" userId="6516a393efc9cfb3" providerId="LiveId" clId="{3E4E4FC6-62AB-42A6-A019-012D78365768}" dt="2022-12-19T07:23:19.378" v="236" actId="9405"/>
          <ac:inkMkLst>
            <pc:docMk/>
            <pc:sldMk cId="2696425520" sldId="265"/>
            <ac:inkMk id="9" creationId="{D7533A6C-E190-581A-8831-C472E88BD1C4}"/>
          </ac:inkMkLst>
        </pc:inkChg>
        <pc:inkChg chg="add">
          <ac:chgData name="orlando bohrer" userId="6516a393efc9cfb3" providerId="LiveId" clId="{3E4E4FC6-62AB-42A6-A019-012D78365768}" dt="2022-12-19T07:23:20.020" v="237" actId="9405"/>
          <ac:inkMkLst>
            <pc:docMk/>
            <pc:sldMk cId="2696425520" sldId="265"/>
            <ac:inkMk id="10" creationId="{4E1E5D5C-083E-941F-54F4-5BE57E675C85}"/>
          </ac:inkMkLst>
        </pc:inkChg>
        <pc:inkChg chg="add">
          <ac:chgData name="orlando bohrer" userId="6516a393efc9cfb3" providerId="LiveId" clId="{3E4E4FC6-62AB-42A6-A019-012D78365768}" dt="2022-12-19T07:23:22.412" v="238" actId="9405"/>
          <ac:inkMkLst>
            <pc:docMk/>
            <pc:sldMk cId="2696425520" sldId="265"/>
            <ac:inkMk id="11" creationId="{3255A467-6220-F72F-3779-7EC59D2771FD}"/>
          </ac:inkMkLst>
        </pc:inkChg>
        <pc:inkChg chg="add">
          <ac:chgData name="orlando bohrer" userId="6516a393efc9cfb3" providerId="LiveId" clId="{3E4E4FC6-62AB-42A6-A019-012D78365768}" dt="2022-12-19T07:23:23.691" v="239" actId="9405"/>
          <ac:inkMkLst>
            <pc:docMk/>
            <pc:sldMk cId="2696425520" sldId="265"/>
            <ac:inkMk id="12" creationId="{03A2FF97-7361-ADDB-950C-D741C6877138}"/>
          </ac:inkMkLst>
        </pc:inkChg>
        <pc:inkChg chg="add del">
          <ac:chgData name="orlando bohrer" userId="6516a393efc9cfb3" providerId="LiveId" clId="{3E4E4FC6-62AB-42A6-A019-012D78365768}" dt="2022-12-19T07:23:46.306" v="247"/>
          <ac:inkMkLst>
            <pc:docMk/>
            <pc:sldMk cId="2696425520" sldId="265"/>
            <ac:inkMk id="13" creationId="{7C0C52AB-472E-BABF-DB64-DE90BA567656}"/>
          </ac:inkMkLst>
        </pc:inkChg>
        <pc:inkChg chg="add">
          <ac:chgData name="orlando bohrer" userId="6516a393efc9cfb3" providerId="LiveId" clId="{3E4E4FC6-62AB-42A6-A019-012D78365768}" dt="2022-12-19T07:23:34.424" v="241" actId="9405"/>
          <ac:inkMkLst>
            <pc:docMk/>
            <pc:sldMk cId="2696425520" sldId="265"/>
            <ac:inkMk id="14" creationId="{5990671E-8981-EAA7-9DA9-F0ADE62F91FC}"/>
          </ac:inkMkLst>
        </pc:inkChg>
        <pc:inkChg chg="add">
          <ac:chgData name="orlando bohrer" userId="6516a393efc9cfb3" providerId="LiveId" clId="{3E4E4FC6-62AB-42A6-A019-012D78365768}" dt="2022-12-19T07:23:36.102" v="242" actId="9405"/>
          <ac:inkMkLst>
            <pc:docMk/>
            <pc:sldMk cId="2696425520" sldId="265"/>
            <ac:inkMk id="15" creationId="{945E8F33-8F03-01DC-7F2F-668AA1A90577}"/>
          </ac:inkMkLst>
        </pc:inkChg>
        <pc:inkChg chg="add">
          <ac:chgData name="orlando bohrer" userId="6516a393efc9cfb3" providerId="LiveId" clId="{3E4E4FC6-62AB-42A6-A019-012D78365768}" dt="2022-12-19T07:23:37.998" v="243" actId="9405"/>
          <ac:inkMkLst>
            <pc:docMk/>
            <pc:sldMk cId="2696425520" sldId="265"/>
            <ac:inkMk id="16" creationId="{26D1AE71-1BAC-689B-3F51-714E1CA71CB9}"/>
          </ac:inkMkLst>
        </pc:inkChg>
        <pc:inkChg chg="add">
          <ac:chgData name="orlando bohrer" userId="6516a393efc9cfb3" providerId="LiveId" clId="{3E4E4FC6-62AB-42A6-A019-012D78365768}" dt="2022-12-19T07:23:40.036" v="244" actId="9405"/>
          <ac:inkMkLst>
            <pc:docMk/>
            <pc:sldMk cId="2696425520" sldId="265"/>
            <ac:inkMk id="17" creationId="{E0E65704-F40C-866D-0A51-73279E2B8FAC}"/>
          </ac:inkMkLst>
        </pc:inkChg>
        <pc:inkChg chg="add">
          <ac:chgData name="orlando bohrer" userId="6516a393efc9cfb3" providerId="LiveId" clId="{3E4E4FC6-62AB-42A6-A019-012D78365768}" dt="2022-12-19T07:23:41.801" v="245" actId="9405"/>
          <ac:inkMkLst>
            <pc:docMk/>
            <pc:sldMk cId="2696425520" sldId="265"/>
            <ac:inkMk id="18" creationId="{AFB9DE8F-D6D6-228B-CB9C-CAD40CC6021E}"/>
          </ac:inkMkLst>
        </pc:inkChg>
      </pc:sldChg>
      <pc:sldChg chg="modSp mod modNotesTx">
        <pc:chgData name="orlando bohrer" userId="6516a393efc9cfb3" providerId="LiveId" clId="{3E4E4FC6-62AB-42A6-A019-012D78365768}" dt="2022-12-19T08:48:13.983" v="547" actId="20577"/>
        <pc:sldMkLst>
          <pc:docMk/>
          <pc:sldMk cId="3722465700" sldId="266"/>
        </pc:sldMkLst>
        <pc:spChg chg="mod">
          <ac:chgData name="orlando bohrer" userId="6516a393efc9cfb3" providerId="LiveId" clId="{3E4E4FC6-62AB-42A6-A019-012D78365768}" dt="2022-12-15T09:16:58.494" v="2" actId="790"/>
          <ac:spMkLst>
            <pc:docMk/>
            <pc:sldMk cId="3722465700" sldId="266"/>
            <ac:spMk id="2" creationId="{879831E4-11E3-5912-4DA5-3877ED87C2C8}"/>
          </ac:spMkLst>
        </pc:spChg>
      </pc:sldChg>
      <pc:sldChg chg="modSp add del mod modShow">
        <pc:chgData name="orlando bohrer" userId="6516a393efc9cfb3" providerId="LiveId" clId="{3E4E4FC6-62AB-42A6-A019-012D78365768}" dt="2022-12-19T08:35:36.708" v="251" actId="729"/>
        <pc:sldMkLst>
          <pc:docMk/>
          <pc:sldMk cId="1438295537" sldId="267"/>
        </pc:sldMkLst>
        <pc:spChg chg="mod">
          <ac:chgData name="orlando bohrer" userId="6516a393efc9cfb3" providerId="LiveId" clId="{3E4E4FC6-62AB-42A6-A019-012D78365768}" dt="2022-12-15T09:25:44.460" v="7" actId="5793"/>
          <ac:spMkLst>
            <pc:docMk/>
            <pc:sldMk cId="1438295537" sldId="267"/>
            <ac:spMk id="3" creationId="{F968FC28-8D72-8F4D-8610-D4F615127428}"/>
          </ac:spMkLst>
        </pc:spChg>
      </pc:sldChg>
      <pc:sldChg chg="modNotesTx">
        <pc:chgData name="orlando bohrer" userId="6516a393efc9cfb3" providerId="LiveId" clId="{3E4E4FC6-62AB-42A6-A019-012D78365768}" dt="2022-12-19T08:48:29.416" v="553" actId="20577"/>
        <pc:sldMkLst>
          <pc:docMk/>
          <pc:sldMk cId="566374648" sldId="268"/>
        </pc:sldMkLst>
      </pc:sldChg>
      <pc:sldChg chg="modSp mod modNotesTx">
        <pc:chgData name="orlando bohrer" userId="6516a393efc9cfb3" providerId="LiveId" clId="{3E4E4FC6-62AB-42A6-A019-012D78365768}" dt="2022-12-19T08:51:03.245" v="624" actId="20577"/>
        <pc:sldMkLst>
          <pc:docMk/>
          <pc:sldMk cId="3914932294" sldId="269"/>
        </pc:sldMkLst>
        <pc:spChg chg="mod">
          <ac:chgData name="orlando bohrer" userId="6516a393efc9cfb3" providerId="LiveId" clId="{3E4E4FC6-62AB-42A6-A019-012D78365768}" dt="2022-12-19T08:50:21.119" v="565" actId="20577"/>
          <ac:spMkLst>
            <pc:docMk/>
            <pc:sldMk cId="3914932294" sldId="269"/>
            <ac:spMk id="3" creationId="{F968FC28-8D72-8F4D-8610-D4F615127428}"/>
          </ac:spMkLst>
        </pc:spChg>
      </pc:sldChg>
      <pc:sldChg chg="addSp delSp modSp add mod modNotesTx">
        <pc:chgData name="orlando bohrer" userId="6516a393efc9cfb3" providerId="LiveId" clId="{3E4E4FC6-62AB-42A6-A019-012D78365768}" dt="2022-12-19T08:54:19.355" v="694" actId="20577"/>
        <pc:sldMkLst>
          <pc:docMk/>
          <pc:sldMk cId="2716996836" sldId="270"/>
        </pc:sldMkLst>
        <pc:spChg chg="mod">
          <ac:chgData name="orlando bohrer" userId="6516a393efc9cfb3" providerId="LiveId" clId="{3E4E4FC6-62AB-42A6-A019-012D78365768}" dt="2022-12-18T22:08:29.680" v="220" actId="20577"/>
          <ac:spMkLst>
            <pc:docMk/>
            <pc:sldMk cId="2716996836" sldId="270"/>
            <ac:spMk id="2" creationId="{879831E4-11E3-5912-4DA5-3877ED87C2C8}"/>
          </ac:spMkLst>
        </pc:spChg>
        <pc:spChg chg="del mod">
          <ac:chgData name="orlando bohrer" userId="6516a393efc9cfb3" providerId="LiveId" clId="{3E4E4FC6-62AB-42A6-A019-012D78365768}" dt="2022-12-18T22:08:44.636" v="222" actId="931"/>
          <ac:spMkLst>
            <pc:docMk/>
            <pc:sldMk cId="2716996836" sldId="270"/>
            <ac:spMk id="3" creationId="{F968FC28-8D72-8F4D-8610-D4F615127428}"/>
          </ac:spMkLst>
        </pc:spChg>
        <pc:picChg chg="add mod">
          <ac:chgData name="orlando bohrer" userId="6516a393efc9cfb3" providerId="LiveId" clId="{3E4E4FC6-62AB-42A6-A019-012D78365768}" dt="2022-12-18T22:09:14.308" v="228" actId="14100"/>
          <ac:picMkLst>
            <pc:docMk/>
            <pc:sldMk cId="2716996836" sldId="270"/>
            <ac:picMk id="5" creationId="{D27EB97E-3BAA-490F-973B-0435CB25287E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11.4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1,'1042'0,"-1006"0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40.03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0,'7'0,"9"7,10 3,7-1,5-2,3-2,1-2,2-1,-1-2,0 0,0 0,0 0,-2-1,-6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41.80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0,'7'0,"10"0,8 0,8 0,5 0,-4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18.50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19.37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20.01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22.41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0,'7'0,"9"0,9 0,8 0,5 0,3 0,-5 8,-2 2,0-1,-5 5,-1 1,2-3,-4-3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23.69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34.42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1,'7'0,"10"0,9 0,7 0,5 0,2 0,3 0,1 0,-8 7,-2 2,0 0,1-2,2-2,-6 6,-1 0,2-1,-4-2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36.10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1,'0'7,"7"2,10 0,8-2,8-2,-2 5,-6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37.99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1,'7'0,"10"0,8 0,8 0,5 0,-4 7,-1 2,-6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1D63B-3449-44E6-BDB3-55A88597C396}" type="datetimeFigureOut">
              <a:rPr lang="it-CH" smtClean="0"/>
              <a:t>19.12.2022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CECF3-B4E2-4F79-BC0B-2779CD7BBA40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6638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Orlando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CECF3-B4E2-4F79-BC0B-2779CD7BBA40}" type="slidenum">
              <a:rPr lang="it-CH" smtClean="0"/>
              <a:t>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45849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Orlando</a:t>
            </a:r>
          </a:p>
          <a:p>
            <a:r>
              <a:rPr lang="it-CH" dirty="0"/>
              <a:t>Quadro generale dell’esercizio</a:t>
            </a:r>
          </a:p>
          <a:p>
            <a:r>
              <a:rPr lang="it-CH" dirty="0"/>
              <a:t>Prossima edizione della competizione, quadri di dimensioni diverse</a:t>
            </a:r>
          </a:p>
          <a:p>
            <a:endParaRPr lang="it-CH" dirty="0"/>
          </a:p>
          <a:p>
            <a:r>
              <a:rPr lang="it-CH" dirty="0"/>
              <a:t>cambio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CECF3-B4E2-4F79-BC0B-2779CD7BBA40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63920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Gabriele</a:t>
            </a:r>
          </a:p>
          <a:p>
            <a:endParaRPr lang="it-CH" dirty="0"/>
          </a:p>
          <a:p>
            <a:r>
              <a:rPr lang="it-CH" dirty="0"/>
              <a:t>Cambio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CECF3-B4E2-4F79-BC0B-2779CD7BBA40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19674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Orlando</a:t>
            </a:r>
          </a:p>
          <a:p>
            <a:r>
              <a:rPr lang="it-CH" dirty="0"/>
              <a:t>Giallo: Dati di creazione</a:t>
            </a:r>
          </a:p>
          <a:p>
            <a:r>
              <a:rPr lang="it-CH" dirty="0"/>
              <a:t>Azzurro: nodi genitore</a:t>
            </a:r>
          </a:p>
          <a:p>
            <a:r>
              <a:rPr lang="it-CH" dirty="0"/>
              <a:t>Verde: peso in ore</a:t>
            </a:r>
          </a:p>
          <a:p>
            <a:r>
              <a:rPr lang="it-CH" dirty="0"/>
              <a:t>Creazione dell’algoritmo: a passi</a:t>
            </a:r>
          </a:p>
          <a:p>
            <a:endParaRPr lang="it-CH" dirty="0"/>
          </a:p>
          <a:p>
            <a:r>
              <a:rPr lang="it-CH" dirty="0"/>
              <a:t>Cambio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CECF3-B4E2-4F79-BC0B-2779CD7BBA40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26131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Gabriele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CECF3-B4E2-4F79-BC0B-2779CD7BBA40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32555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Gabriele</a:t>
            </a:r>
          </a:p>
          <a:p>
            <a:endParaRPr lang="it-CH" dirty="0"/>
          </a:p>
          <a:p>
            <a:r>
              <a:rPr lang="it-CH" dirty="0"/>
              <a:t>Cambio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CECF3-B4E2-4F79-BC0B-2779CD7BBA40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45474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Orlando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CECF3-B4E2-4F79-BC0B-2779CD7BBA40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07048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Orlando</a:t>
            </a:r>
          </a:p>
          <a:p>
            <a:r>
              <a:rPr lang="it-CH" dirty="0"/>
              <a:t>Algoritmo finale: performante, complicato da implementare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CECF3-B4E2-4F79-BC0B-2779CD7BBA40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01503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81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3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94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0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1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6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0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7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2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35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91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>
            <a:alpha val="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98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1" r:id="rId6"/>
    <p:sldLayoutId id="2147483746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3" Type="http://schemas.openxmlformats.org/officeDocument/2006/relationships/image" Target="../media/image3.png"/><Relationship Id="rId21" Type="http://schemas.openxmlformats.org/officeDocument/2006/relationships/image" Target="../media/image11.png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1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customXml" Target="../ink/ink3.xml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B8C4286-35AC-99F6-2D10-A28F18C5B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388" y="5660650"/>
            <a:ext cx="10592174" cy="1000655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 of Tasks</a:t>
            </a:r>
          </a:p>
        </p:txBody>
      </p:sp>
      <p:pic>
        <p:nvPicPr>
          <p:cNvPr id="4" name="Picture 3" descr="Una rete di punti collegati">
            <a:extLst>
              <a:ext uri="{FF2B5EF4-FFF2-40B4-BE49-F238E27FC236}">
                <a16:creationId xmlns:a16="http://schemas.microsoft.com/office/drawing/2014/main" id="{EDAD4EC5-69DE-4D76-179B-C50313173D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859" b="134"/>
          <a:stretch/>
        </p:blipFill>
        <p:spPr>
          <a:xfrm>
            <a:off x="-1" y="0"/>
            <a:ext cx="12192001" cy="420144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2" name="Freeform: Shape 11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ottotitolo 2">
            <a:extLst>
              <a:ext uri="{FF2B5EF4-FFF2-40B4-BE49-F238E27FC236}">
                <a16:creationId xmlns:a16="http://schemas.microsoft.com/office/drawing/2014/main" id="{62DDF534-A1A8-EE72-1607-B8E0E0C6A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413352"/>
            <a:ext cx="9416898" cy="484374"/>
          </a:xfrm>
        </p:spPr>
        <p:txBody>
          <a:bodyPr anchor="b">
            <a:normAutofit/>
          </a:bodyPr>
          <a:lstStyle/>
          <a:p>
            <a:r>
              <a:rPr lang="it-CH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Gabriele Alessi, Orlando Bohrer</a:t>
            </a:r>
          </a:p>
        </p:txBody>
      </p:sp>
    </p:spTree>
    <p:extLst>
      <p:ext uri="{BB962C8B-B14F-4D97-AF65-F5344CB8AC3E}">
        <p14:creationId xmlns:p14="http://schemas.microsoft.com/office/powerpoint/2010/main" val="258308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Situazione iniziale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68FC28-8D72-8F4D-8610-D4F615127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306159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International Informatics Olympiads in Teams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Programma di allenamento per gli studenti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Quadro dei compiti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Pronti per la competizione</a:t>
            </a:r>
          </a:p>
          <a:p>
            <a:pPr marL="0" indent="0">
              <a:buNone/>
            </a:pP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308F37-BA4F-F451-F542-C22969646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129" y="2955635"/>
            <a:ext cx="4214671" cy="282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2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Map of Tasks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68FC28-8D72-8F4D-8610-D4F615127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2453"/>
            <a:ext cx="10515600" cy="3061595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Albero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 N nodi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Relazioni padre-figli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Caratteristiche dei compiti: 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Tempo necessario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Parallelismo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‘’Barare’’ su C compiti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Minimo tempo impiegabile</a:t>
            </a:r>
          </a:p>
        </p:txBody>
      </p:sp>
    </p:spTree>
    <p:extLst>
      <p:ext uri="{BB962C8B-B14F-4D97-AF65-F5344CB8AC3E}">
        <p14:creationId xmlns:p14="http://schemas.microsoft.com/office/powerpoint/2010/main" val="312845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Esempio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CDF7546A-9411-007C-9928-B9CB0EDCE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77707"/>
            <a:ext cx="5123620" cy="2356318"/>
          </a:xfrm>
          <a:prstGeom prst="rect">
            <a:avLst/>
          </a:prstGeom>
        </p:spPr>
      </p:pic>
      <p:pic>
        <p:nvPicPr>
          <p:cNvPr id="7" name="Segnaposto contenuto 7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E24B9859-F533-25F5-6E06-D0214490E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45" y="2582968"/>
            <a:ext cx="3506755" cy="331526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BD933731-4B35-CBDA-FE09-65EAC99555DD}"/>
                  </a:ext>
                </a:extLst>
              </p14:cNvPr>
              <p14:cNvContentPartPr/>
              <p14:nvPr/>
            </p14:nvContentPartPr>
            <p14:xfrm>
              <a:off x="974420" y="3822209"/>
              <a:ext cx="38808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BD933731-4B35-CBDA-FE09-65EAC99555D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0420" y="3714569"/>
                <a:ext cx="495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414D130A-93C5-9207-5AC5-B67E7AD5A5CD}"/>
                  </a:ext>
                </a:extLst>
              </p14:cNvPr>
              <p14:cNvContentPartPr/>
              <p14:nvPr/>
            </p14:nvContentPartPr>
            <p14:xfrm>
              <a:off x="1034540" y="4121729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414D130A-93C5-9207-5AC5-B67E7AD5A5C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0540" y="401408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D7533A6C-E190-581A-8831-C472E88BD1C4}"/>
                  </a:ext>
                </a:extLst>
              </p14:cNvPr>
              <p14:cNvContentPartPr/>
              <p14:nvPr/>
            </p14:nvContentPartPr>
            <p14:xfrm>
              <a:off x="1049300" y="4376969"/>
              <a:ext cx="360" cy="36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D7533A6C-E190-581A-8831-C472E88BD1C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5660" y="426896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4E1E5D5C-083E-941F-54F4-5BE57E675C85}"/>
                  </a:ext>
                </a:extLst>
              </p14:cNvPr>
              <p14:cNvContentPartPr/>
              <p14:nvPr/>
            </p14:nvContentPartPr>
            <p14:xfrm>
              <a:off x="1049300" y="4661369"/>
              <a:ext cx="360" cy="36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4E1E5D5C-083E-941F-54F4-5BE57E675C8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5660" y="455372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3255A467-6220-F72F-3779-7EC59D2771FD}"/>
                  </a:ext>
                </a:extLst>
              </p14:cNvPr>
              <p14:cNvContentPartPr/>
              <p14:nvPr/>
            </p14:nvContentPartPr>
            <p14:xfrm>
              <a:off x="1049300" y="4931369"/>
              <a:ext cx="136080" cy="2808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3255A467-6220-F72F-3779-7EC59D2771F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95660" y="4823369"/>
                <a:ext cx="24372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03A2FF97-7361-ADDB-950C-D741C6877138}"/>
                  </a:ext>
                </a:extLst>
              </p14:cNvPr>
              <p14:cNvContentPartPr/>
              <p14:nvPr/>
            </p14:nvContentPartPr>
            <p14:xfrm>
              <a:off x="1034540" y="5246369"/>
              <a:ext cx="360" cy="36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03A2FF97-7361-ADDB-950C-D741C68771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0540" y="513872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5990671E-8981-EAA7-9DA9-F0ADE62F91FC}"/>
                  </a:ext>
                </a:extLst>
              </p14:cNvPr>
              <p14:cNvContentPartPr/>
              <p14:nvPr/>
            </p14:nvContentPartPr>
            <p14:xfrm>
              <a:off x="1273940" y="4106969"/>
              <a:ext cx="196560" cy="2808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5990671E-8981-EAA7-9DA9-F0ADE62F91F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19940" y="3999329"/>
                <a:ext cx="3042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945E8F33-8F03-01DC-7F2F-668AA1A90577}"/>
                  </a:ext>
                </a:extLst>
              </p14:cNvPr>
              <p14:cNvContentPartPr/>
              <p14:nvPr/>
            </p14:nvContentPartPr>
            <p14:xfrm>
              <a:off x="1288700" y="4407209"/>
              <a:ext cx="50040" cy="2160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945E8F33-8F03-01DC-7F2F-668AA1A9057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35060" y="4299569"/>
                <a:ext cx="1576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26D1AE71-1BAC-689B-3F51-714E1CA71CB9}"/>
                  </a:ext>
                </a:extLst>
              </p14:cNvPr>
              <p14:cNvContentPartPr/>
              <p14:nvPr/>
            </p14:nvContentPartPr>
            <p14:xfrm>
              <a:off x="1288700" y="4691969"/>
              <a:ext cx="77760" cy="936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26D1AE71-1BAC-689B-3F51-714E1CA71CB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35060" y="4584329"/>
                <a:ext cx="1854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E0E65704-F40C-866D-0A51-73279E2B8FAC}"/>
                  </a:ext>
                </a:extLst>
              </p14:cNvPr>
              <p14:cNvContentPartPr/>
              <p14:nvPr/>
            </p14:nvContentPartPr>
            <p14:xfrm>
              <a:off x="1438820" y="4976729"/>
              <a:ext cx="178560" cy="1584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E0E65704-F40C-866D-0A51-73279E2B8FA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85180" y="4868729"/>
                <a:ext cx="2862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AFB9DE8F-D6D6-228B-CB9C-CAD40CC6021E}"/>
                  </a:ext>
                </a:extLst>
              </p14:cNvPr>
              <p14:cNvContentPartPr/>
              <p14:nvPr/>
            </p14:nvContentPartPr>
            <p14:xfrm>
              <a:off x="1288700" y="5261489"/>
              <a:ext cx="55800" cy="360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AFB9DE8F-D6D6-228B-CB9C-CAD40CC6021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35060" y="5153489"/>
                <a:ext cx="1634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642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Soluzione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greedy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68FC28-8D72-8F4D-8610-D4F615127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2526"/>
            <a:ext cx="10515600" cy="3061595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Procedimento: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Trovare i nodi foglia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Calcolare i cammini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Eliminare i nodi pi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ù pesanti</a:t>
            </a:r>
          </a:p>
          <a:p>
            <a:pPr lvl="1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Identificazione cammino minimo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Implementazione semplice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Poco performante</a:t>
            </a:r>
          </a:p>
          <a:p>
            <a:pPr lvl="1"/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465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Pseudocodice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Segnaposto contenuto 4" descr="Immagine che contiene testo, elettronico, schermo&#10;&#10;Descrizione generata automaticamente">
            <a:extLst>
              <a:ext uri="{FF2B5EF4-FFF2-40B4-BE49-F238E27FC236}">
                <a16:creationId xmlns:a16="http://schemas.microsoft.com/office/drawing/2014/main" id="{D27EB97E-3BAA-490F-973B-0435CB252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020" y="1838411"/>
            <a:ext cx="3102964" cy="5017816"/>
          </a:xfrm>
        </p:spPr>
      </p:pic>
    </p:spTree>
    <p:extLst>
      <p:ext uri="{BB962C8B-B14F-4D97-AF65-F5344CB8AC3E}">
        <p14:creationId xmlns:p14="http://schemas.microsoft.com/office/powerpoint/2010/main" val="271699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Flowchart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Segnaposto contenuto 9">
            <a:extLst>
              <a:ext uri="{FF2B5EF4-FFF2-40B4-BE49-F238E27FC236}">
                <a16:creationId xmlns:a16="http://schemas.microsoft.com/office/drawing/2014/main" id="{2AC70BE5-F3B3-CFA2-8978-C9382EB54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66" y="2119312"/>
            <a:ext cx="5994268" cy="4452937"/>
          </a:xfrm>
        </p:spPr>
      </p:pic>
    </p:spTree>
    <p:extLst>
      <p:ext uri="{BB962C8B-B14F-4D97-AF65-F5344CB8AC3E}">
        <p14:creationId xmlns:p14="http://schemas.microsoft.com/office/powerpoint/2010/main" val="566374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Soluzione efficace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68FC28-8D72-8F4D-8610-D4F615127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2526"/>
            <a:ext cx="10515600" cy="3061595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Procedimento:</a:t>
            </a:r>
          </a:p>
          <a:p>
            <a:pPr lvl="1"/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Performante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Implementazione complessa</a:t>
            </a:r>
          </a:p>
          <a:p>
            <a:pPr marL="0" indent="0">
              <a:buNone/>
            </a:pP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29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Conclusioni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68FC28-8D72-8F4D-8610-D4F615127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2526"/>
            <a:ext cx="10515600" cy="3061595"/>
          </a:xfrm>
        </p:spPr>
        <p:txBody>
          <a:bodyPr/>
          <a:lstStyle/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Punti completati: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Comprensione del testo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Algoritmo di base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Punti da completare: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Algoritmo finale (dinamico)</a:t>
            </a:r>
          </a:p>
        </p:txBody>
      </p:sp>
    </p:spTree>
    <p:extLst>
      <p:ext uri="{BB962C8B-B14F-4D97-AF65-F5344CB8AC3E}">
        <p14:creationId xmlns:p14="http://schemas.microsoft.com/office/powerpoint/2010/main" val="3914932294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165</Words>
  <Application>Microsoft Office PowerPoint</Application>
  <PresentationFormat>Widescreen</PresentationFormat>
  <Paragraphs>68</Paragraphs>
  <Slides>9</Slides>
  <Notes>8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Felix Titling</vt:lpstr>
      <vt:lpstr>Goudy Old Style</vt:lpstr>
      <vt:lpstr>ArchwayVTI</vt:lpstr>
      <vt:lpstr>Map of Tasks</vt:lpstr>
      <vt:lpstr>Situazione iniziale</vt:lpstr>
      <vt:lpstr>Map of Tasks</vt:lpstr>
      <vt:lpstr>Esempio</vt:lpstr>
      <vt:lpstr>Soluzione greedy</vt:lpstr>
      <vt:lpstr>Pseudocodice</vt:lpstr>
      <vt:lpstr>Flowchart</vt:lpstr>
      <vt:lpstr>Soluzione efficace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Of Tasks</dc:title>
  <dc:creator>orlando bohrer</dc:creator>
  <cp:lastModifiedBy>orlando bohrer</cp:lastModifiedBy>
  <cp:revision>1</cp:revision>
  <dcterms:created xsi:type="dcterms:W3CDTF">2022-11-24T09:21:57Z</dcterms:created>
  <dcterms:modified xsi:type="dcterms:W3CDTF">2022-12-19T08:55:07Z</dcterms:modified>
</cp:coreProperties>
</file>