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5FE-8D35-4D65-AD6F-5E926C267CD7}" v="1" dt="2022-12-19T09:47:38.489"/>
    <p1510:client id="{3E4E4FC6-62AB-42A6-A019-012D78365768}" v="3" dt="2022-12-19T07:23:4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0452" autoAdjust="0"/>
  </p:normalViewPr>
  <p:slideViewPr>
    <p:cSldViewPr snapToGrid="0">
      <p:cViewPr varScale="1">
        <p:scale>
          <a:sx n="59" d="100"/>
          <a:sy n="59" d="100"/>
        </p:scale>
        <p:origin x="161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9T09:56:34.261" v="1035" actId="20577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9T09:51:54.206" v="1023" actId="1076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9T09:51:54.206" v="1023" actId="1076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3.960" v="1022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 modNotesTx">
        <pc:chgData name="Alessi Gabriele" userId="70aede1a-fec5-4aae-8738-08363ca282e6" providerId="ADAL" clId="{209715FE-8D35-4D65-AD6F-5E926C267CD7}" dt="2022-12-19T09:56:34.261" v="1035" actId="20577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9T09:47:38.489" v="1005"/>
          <ac:spMkLst>
            <pc:docMk/>
            <pc:sldMk cId="566374648" sldId="268"/>
            <ac:spMk id="4" creationId="{619B00A4-2899-18CE-5F18-56528394103A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del mod">
          <ac:chgData name="Alessi Gabriele" userId="70aede1a-fec5-4aae-8738-08363ca282e6" providerId="ADAL" clId="{209715FE-8D35-4D65-AD6F-5E926C267CD7}" dt="2022-12-19T09:45:44.823" v="1004" actId="478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7.933" v="1025" actId="1076"/>
          <ac:picMkLst>
            <pc:docMk/>
            <pc:sldMk cId="566374648" sldId="268"/>
            <ac:picMk id="7" creationId="{57639D5D-1B91-71A4-5814-F19C17DA19A1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del">
        <pc:chgData name="Alessi Gabriele" userId="70aede1a-fec5-4aae-8738-08363ca282e6" providerId="ADAL" clId="{209715FE-8D35-4D65-AD6F-5E926C267CD7}" dt="2022-12-19T09:45:41.948" v="1003" actId="47"/>
        <pc:sldMkLst>
          <pc:docMk/>
          <pc:sldMk cId="2716996836" sldId="270"/>
        </pc:sldMkLst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">
      <pc:chgData name="orlando bohrer" userId="6516a393efc9cfb3" providerId="LiveId" clId="{3E4E4FC6-62AB-42A6-A019-012D78365768}" dt="2022-12-19T08:54:59.232" v="697" actId="20577"/>
      <pc:docMkLst>
        <pc:docMk/>
      </pc:docMkLst>
      <pc:sldChg chg="modSp mod modNotesTx">
        <pc:chgData name="orlando bohrer" userId="6516a393efc9cfb3" providerId="LiveId" clId="{3E4E4FC6-62AB-42A6-A019-012D78365768}" dt="2022-12-19T08:54:59.232" v="697" actId="20577"/>
        <pc:sldMkLst>
          <pc:docMk/>
          <pc:sldMk cId="2583089332" sldId="256"/>
        </pc:sldMkLst>
        <pc:spChg chg="mod">
          <ac:chgData name="orlando bohrer" userId="6516a393efc9cfb3" providerId="LiveId" clId="{3E4E4FC6-62AB-42A6-A019-012D78365768}" dt="2022-12-19T08:39:15.191" v="257" actId="27636"/>
          <ac:spMkLst>
            <pc:docMk/>
            <pc:sldMk cId="2583089332" sldId="256"/>
            <ac:spMk id="2" creationId="{1B8C4286-35AC-99F6-2D10-A28F18C5B68E}"/>
          </ac:spMkLst>
        </pc:spChg>
      </pc:sldChg>
      <pc:sldChg chg="modNotesTx">
        <pc:chgData name="orlando bohrer" userId="6516a393efc9cfb3" providerId="LiveId" clId="{3E4E4FC6-62AB-42A6-A019-012D78365768}" dt="2022-12-19T08:53:46.351" v="667" actId="20577"/>
        <pc:sldMkLst>
          <pc:docMk/>
          <pc:sldMk cId="3886529070" sldId="257"/>
        </pc:sldMkLst>
      </pc:sldChg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 modNotesTx">
        <pc:chgData name="orlando bohrer" userId="6516a393efc9cfb3" providerId="LiveId" clId="{3E4E4FC6-62AB-42A6-A019-012D78365768}" dt="2022-12-19T08:53:56.816" v="678" actId="20577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 modNotesTx">
        <pc:chgData name="orlando bohrer" userId="6516a393efc9cfb3" providerId="LiveId" clId="{3E4E4FC6-62AB-42A6-A019-012D78365768}" dt="2022-12-19T08:54:08.584" v="686" actId="2057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 modNotesTx">
        <pc:chgData name="orlando bohrer" userId="6516a393efc9cfb3" providerId="LiveId" clId="{3E4E4FC6-62AB-42A6-A019-012D78365768}" dt="2022-12-19T08:48:13.983" v="547" actId="20577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add del mod modShow">
        <pc:chgData name="orlando bohrer" userId="6516a393efc9cfb3" providerId="LiveId" clId="{3E4E4FC6-62AB-42A6-A019-012D78365768}" dt="2022-12-19T08:35:36.708" v="251" actId="729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NotesTx">
        <pc:chgData name="orlando bohrer" userId="6516a393efc9cfb3" providerId="LiveId" clId="{3E4E4FC6-62AB-42A6-A019-012D78365768}" dt="2022-12-19T08:48:29.416" v="553" actId="20577"/>
        <pc:sldMkLst>
          <pc:docMk/>
          <pc:sldMk cId="566374648" sldId="268"/>
        </pc:sldMkLst>
      </pc:sldChg>
      <pc:sldChg chg="modSp mod modNotesTx">
        <pc:chgData name="orlando bohrer" userId="6516a393efc9cfb3" providerId="LiveId" clId="{3E4E4FC6-62AB-42A6-A019-012D78365768}" dt="2022-12-19T08:51:03.245" v="624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8:50:21.119" v="56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 modNotesTx">
        <pc:chgData name="orlando bohrer" userId="6516a393efc9cfb3" providerId="LiveId" clId="{3E4E4FC6-62AB-42A6-A019-012D78365768}" dt="2022-12-19T08:54:19.355" v="694" actId="20577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D63B-3449-44E6-BDB3-55A88597C396}" type="datetimeFigureOut">
              <a:rPr lang="it-CH" smtClean="0"/>
              <a:t>19.12.2022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ECF3-B4E2-4F79-BC0B-2779CD7BBA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66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58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Quadro generale dell’esercizio</a:t>
            </a:r>
          </a:p>
          <a:p>
            <a:r>
              <a:rPr lang="it-CH" dirty="0"/>
              <a:t>Prossima edizione della competizione, quadri di dimensioni diverse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9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9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Giallo: Dati di creazione</a:t>
            </a:r>
          </a:p>
          <a:p>
            <a:r>
              <a:rPr lang="it-CH" dirty="0"/>
              <a:t>Azzurro: nodi genitore</a:t>
            </a:r>
          </a:p>
          <a:p>
            <a:r>
              <a:rPr lang="it-CH" dirty="0"/>
              <a:t>Verde: peso in ore</a:t>
            </a:r>
          </a:p>
          <a:p>
            <a:r>
              <a:rPr lang="it-CH" dirty="0"/>
              <a:t>Creazione dell’algoritmo: a passi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6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2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04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Algoritmo finale: performante, complicato da implementare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15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7639D5D-1B91-71A4-5814-F19C17DA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2" y="2013525"/>
            <a:ext cx="6684836" cy="4611011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finale (dinamico)</a:t>
            </a: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161</Words>
  <Application>Microsoft Office PowerPoint</Application>
  <PresentationFormat>Widescreen</PresentationFormat>
  <Paragraphs>63</Paragraphs>
  <Slides>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Alessi Gabriele</cp:lastModifiedBy>
  <cp:revision>1</cp:revision>
  <dcterms:created xsi:type="dcterms:W3CDTF">2022-11-24T09:21:57Z</dcterms:created>
  <dcterms:modified xsi:type="dcterms:W3CDTF">2022-12-19T09:56:41Z</dcterms:modified>
</cp:coreProperties>
</file>