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423" r:id="rId3"/>
    <p:sldId id="421" r:id="rId4"/>
    <p:sldId id="426" r:id="rId5"/>
    <p:sldId id="424" r:id="rId6"/>
    <p:sldId id="428" r:id="rId7"/>
    <p:sldId id="427" r:id="rId8"/>
    <p:sldId id="425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84395"/>
  </p:normalViewPr>
  <p:slideViewPr>
    <p:cSldViewPr>
      <p:cViewPr varScale="1">
        <p:scale>
          <a:sx n="127" d="100"/>
          <a:sy n="127" d="100"/>
        </p:scale>
        <p:origin x="17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25/09/21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4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2" y="5781975"/>
            <a:ext cx="1667488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6610" y="6362702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Unix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rete</a:t>
            </a:r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sistema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utente</a:t>
            </a:r>
            <a:endParaRPr lang="en-GB" dirty="0"/>
          </a:p>
          <a:p>
            <a:r>
              <a:rPr lang="en-GB" dirty="0" err="1"/>
              <a:t>Programmazione</a:t>
            </a:r>
            <a:endParaRPr lang="en-GB" dirty="0"/>
          </a:p>
          <a:p>
            <a:r>
              <a:rPr lang="en-GB" dirty="0"/>
              <a:t>Editing di </a:t>
            </a:r>
            <a:r>
              <a:rPr lang="en-GB" dirty="0" err="1"/>
              <a:t>testi</a:t>
            </a:r>
            <a:endParaRPr lang="en-GB" dirty="0"/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ls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alRh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pwd</a:t>
            </a:r>
            <a:endParaRPr lang="it-IT" sz="2400" dirty="0"/>
          </a:p>
          <a:p>
            <a:r>
              <a:rPr lang="it-IT" sz="2400" dirty="0" err="1"/>
              <a:t>basename</a:t>
            </a:r>
            <a:endParaRPr lang="it-IT" sz="2400" dirty="0"/>
          </a:p>
          <a:p>
            <a:r>
              <a:rPr lang="it-IT" sz="2400" dirty="0" err="1"/>
              <a:t>dirname</a:t>
            </a:r>
            <a:endParaRPr lang="it-IT" sz="2400" dirty="0"/>
          </a:p>
          <a:p>
            <a:r>
              <a:rPr lang="it-IT" sz="2400" dirty="0" err="1"/>
              <a:t>cp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mv</a:t>
            </a:r>
          </a:p>
          <a:p>
            <a:r>
              <a:rPr lang="it-IT" sz="2400" dirty="0"/>
              <a:t>ln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stat</a:t>
            </a:r>
            <a:endParaRPr lang="it-IT" sz="2400" dirty="0"/>
          </a:p>
          <a:p>
            <a:r>
              <a:rPr lang="it-IT" sz="2400" dirty="0" err="1"/>
              <a:t>rm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sz="2400" dirty="0" err="1"/>
              <a:t>mkdir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which</a:t>
            </a:r>
            <a:endParaRPr lang="it-IT" sz="2400" dirty="0"/>
          </a:p>
          <a:p>
            <a:r>
              <a:rPr lang="it-IT" sz="2400" dirty="0"/>
              <a:t>locate</a:t>
            </a:r>
          </a:p>
          <a:p>
            <a:r>
              <a:rPr lang="it-IT" sz="2400" dirty="0" err="1"/>
              <a:t>touch</a:t>
            </a:r>
            <a:endParaRPr lang="it-IT" sz="2400" dirty="0"/>
          </a:p>
          <a:p>
            <a:r>
              <a:rPr lang="it-IT" sz="2400" dirty="0" err="1"/>
              <a:t>chmod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chown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cmp</a:t>
            </a:r>
            <a:endParaRPr lang="it-IT" sz="2400" dirty="0"/>
          </a:p>
          <a:p>
            <a:r>
              <a:rPr lang="it-IT" sz="2400" dirty="0" err="1"/>
              <a:t>diff</a:t>
            </a:r>
            <a:endParaRPr lang="it-IT" sz="2400" dirty="0"/>
          </a:p>
          <a:p>
            <a:r>
              <a:rPr lang="it-IT" sz="2400" dirty="0" err="1"/>
              <a:t>find</a:t>
            </a:r>
            <a:endParaRPr lang="it-IT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cat</a:t>
            </a:r>
            <a:endParaRPr lang="it-IT" sz="2400" dirty="0"/>
          </a:p>
          <a:p>
            <a:r>
              <a:rPr lang="it-IT" sz="2400" dirty="0" err="1"/>
              <a:t>grep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[v] </a:t>
            </a:r>
          </a:p>
          <a:p>
            <a:r>
              <a:rPr lang="it-IT" sz="2400" dirty="0" err="1"/>
              <a:t>sort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head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cut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wc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cwl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tr</a:t>
            </a:r>
            <a:endParaRPr lang="it-IT" sz="2400" dirty="0"/>
          </a:p>
          <a:p>
            <a:r>
              <a:rPr lang="it-IT" sz="2400" dirty="0" err="1"/>
              <a:t>uniq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[u]</a:t>
            </a:r>
          </a:p>
          <a:p>
            <a:r>
              <a:rPr lang="it-IT" sz="2400" dirty="0"/>
              <a:t>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93B4D-918C-1140-83CE-4A9361AA2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</a:t>
            </a:r>
          </a:p>
          <a:p>
            <a:r>
              <a:rPr lang="en-GB" sz="2400" dirty="0"/>
              <a:t>less</a:t>
            </a:r>
          </a:p>
          <a:p>
            <a:r>
              <a:rPr lang="en-GB" sz="2400" i="1" dirty="0" err="1"/>
              <a:t>sed</a:t>
            </a:r>
            <a:endParaRPr lang="en-GB" sz="2400" i="1" dirty="0"/>
          </a:p>
          <a:p>
            <a:r>
              <a:rPr lang="en-GB" sz="2400" i="1" dirty="0" err="1"/>
              <a:t>awk</a:t>
            </a:r>
            <a:endParaRPr lang="en-GB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aux|fax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adduser</a:t>
            </a:r>
            <a:endParaRPr lang="it-IT" dirty="0"/>
          </a:p>
          <a:p>
            <a:r>
              <a:rPr lang="it-IT" dirty="0" err="1"/>
              <a:t>deluser</a:t>
            </a:r>
            <a:endParaRPr lang="it-IT" dirty="0"/>
          </a:p>
          <a:p>
            <a:r>
              <a:rPr lang="it-IT" dirty="0"/>
              <a:t>su</a:t>
            </a:r>
          </a:p>
          <a:p>
            <a:r>
              <a:rPr lang="it-IT" dirty="0"/>
              <a:t>sudo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8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czf|xzf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GB" dirty="0" err="1"/>
              <a:t>gzip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r>
              <a:rPr lang="en-GB" dirty="0"/>
              <a:t>bzip2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[if, of,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count]</a:t>
            </a:r>
            <a:endParaRPr lang="en-GB" dirty="0"/>
          </a:p>
          <a:p>
            <a:r>
              <a:rPr lang="en-GB" dirty="0"/>
              <a:t>echo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[n]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man</a:t>
            </a:r>
          </a:p>
          <a:p>
            <a:r>
              <a:rPr lang="en-GB" dirty="0"/>
              <a:t>apropos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10070</TotalTime>
  <Words>196</Words>
  <Application>Microsoft Macintosh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Comandi Unix</vt:lpstr>
      <vt:lpstr>Comandi Principali</vt:lpstr>
      <vt:lpstr>Filesystem</vt:lpstr>
      <vt:lpstr>Filtri</vt:lpstr>
      <vt:lpstr>Processi</vt:lpstr>
      <vt:lpstr>Utenti</vt:lpstr>
      <vt:lpstr>Compressione</vt:lpstr>
      <vt:lpstr>Varie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389</cp:revision>
  <cp:lastPrinted>2020-04-01T10:44:49Z</cp:lastPrinted>
  <dcterms:created xsi:type="dcterms:W3CDTF">2011-09-06T09:06:15Z</dcterms:created>
  <dcterms:modified xsi:type="dcterms:W3CDTF">2021-09-25T21:17:15Z</dcterms:modified>
</cp:coreProperties>
</file>