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0"/>
  </p:notesMasterIdLst>
  <p:sldIdLst>
    <p:sldId id="256" r:id="rId2"/>
    <p:sldId id="423" r:id="rId3"/>
    <p:sldId id="421" r:id="rId4"/>
    <p:sldId id="426" r:id="rId5"/>
    <p:sldId id="424" r:id="rId6"/>
    <p:sldId id="428" r:id="rId7"/>
    <p:sldId id="427" r:id="rId8"/>
    <p:sldId id="425" r:id="rId9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85"/>
    <p:restoredTop sz="84395"/>
  </p:normalViewPr>
  <p:slideViewPr>
    <p:cSldViewPr>
      <p:cViewPr varScale="1">
        <p:scale>
          <a:sx n="127" d="100"/>
          <a:sy n="127" d="100"/>
        </p:scale>
        <p:origin x="512" y="17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EB7694-8561-4BE2-948D-EDF7A201F8BB}" type="datetimeFigureOut">
              <a:rPr lang="it-IT" smtClean="0"/>
              <a:pPr/>
              <a:t>07/02/22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5F0E4F-C068-4558-BD2C-4354A8A0FB1B}" type="slidenum">
              <a:rPr lang="it-IT" smtClean="0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355023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5481" y="6362703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609600" y="3600450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4566732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5481" y="6362703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609600" y="1388917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4086258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5481" y="6362703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28228811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609600" y="1388917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6C334F05-862D-0F4D-AD4C-A19492A1F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15481" y="6362703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95525336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5481" y="6362703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963086" y="4406900"/>
            <a:ext cx="11228916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6505602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5481" y="6362703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09600" y="1388917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8979457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5115481" y="6362703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609600" y="1388917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6361269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5115481" y="6362703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609600" y="1388917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4717069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115481" y="6362703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07065275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5481" y="6362703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21473086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it-IT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5481" y="6362703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09600" y="4752218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065762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 dirty="0"/>
          </a:p>
        </p:txBody>
      </p:sp>
      <p:pic>
        <p:nvPicPr>
          <p:cNvPr id="7" name="Picture 6" descr="ing-modena copy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57" y="5781975"/>
            <a:ext cx="1887279" cy="1066800"/>
          </a:xfrm>
          <a:prstGeom prst="rect">
            <a:avLst/>
          </a:prstGeom>
        </p:spPr>
      </p:pic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2377EE6-674D-FE47-898F-22063AA326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115481" y="6362703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45424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Comandi Unix</a:t>
            </a:r>
          </a:p>
        </p:txBody>
      </p:sp>
      <p:sp>
        <p:nvSpPr>
          <p:cNvPr id="4" name="Sottotito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800" dirty="0" err="1"/>
              <a:t>Università</a:t>
            </a:r>
            <a:r>
              <a:rPr lang="en-US" sz="1800" dirty="0"/>
              <a:t> di Modena e Reggio Emilia</a:t>
            </a:r>
          </a:p>
          <a:p>
            <a:r>
              <a:rPr lang="en-US" sz="1800" i="1" dirty="0"/>
              <a:t>Prof. Nicola Bicocchi (</a:t>
            </a:r>
            <a:r>
              <a:rPr lang="en-US" sz="1800" i="1" dirty="0" err="1"/>
              <a:t>nicola.bicocchi@unimore.it</a:t>
            </a:r>
            <a:r>
              <a:rPr lang="en-US" sz="1800" i="1" dirty="0"/>
              <a:t>)</a:t>
            </a:r>
          </a:p>
          <a:p>
            <a:endParaRPr lang="en-US" sz="1800" dirty="0"/>
          </a:p>
          <a:p>
            <a:endParaRPr lang="it-IT" sz="1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B313C5E-7F75-4147-B636-D835882E9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Comandi</a:t>
            </a:r>
            <a:r>
              <a:rPr lang="en-GB" dirty="0"/>
              <a:t> </a:t>
            </a:r>
            <a:r>
              <a:rPr lang="en-GB" dirty="0" err="1"/>
              <a:t>Principali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AC9FA7-8C0C-0F4D-BA08-5DD5BE2579E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err="1"/>
              <a:t>Gestione</a:t>
            </a:r>
            <a:r>
              <a:rPr lang="en-GB" dirty="0"/>
              <a:t> Filesystem </a:t>
            </a:r>
            <a:r>
              <a:rPr lang="en-GB" dirty="0" err="1"/>
              <a:t>Mangement</a:t>
            </a:r>
            <a:endParaRPr lang="en-GB" dirty="0"/>
          </a:p>
          <a:p>
            <a:r>
              <a:rPr lang="en-GB" dirty="0" err="1"/>
              <a:t>Gestione</a:t>
            </a:r>
            <a:r>
              <a:rPr lang="en-GB" dirty="0"/>
              <a:t> </a:t>
            </a:r>
            <a:r>
              <a:rPr lang="en-GB" dirty="0" err="1"/>
              <a:t>utenti</a:t>
            </a:r>
            <a:endParaRPr lang="en-GB" dirty="0"/>
          </a:p>
          <a:p>
            <a:r>
              <a:rPr lang="en-GB" dirty="0" err="1"/>
              <a:t>Gestione</a:t>
            </a:r>
            <a:r>
              <a:rPr lang="en-GB" dirty="0"/>
              <a:t> </a:t>
            </a:r>
            <a:r>
              <a:rPr lang="en-GB" dirty="0" err="1"/>
              <a:t>processi</a:t>
            </a:r>
            <a:endParaRPr lang="en-GB" dirty="0"/>
          </a:p>
          <a:p>
            <a:r>
              <a:rPr lang="en-GB" dirty="0" err="1"/>
              <a:t>Gestione</a:t>
            </a:r>
            <a:r>
              <a:rPr lang="en-GB" dirty="0"/>
              <a:t> filesystem</a:t>
            </a:r>
          </a:p>
          <a:p>
            <a:r>
              <a:rPr lang="en-GB" dirty="0" err="1"/>
              <a:t>Filtri</a:t>
            </a:r>
            <a:r>
              <a:rPr lang="en-GB" dirty="0"/>
              <a:t> Unix</a:t>
            </a:r>
          </a:p>
          <a:p>
            <a:r>
              <a:rPr lang="en-GB" dirty="0" err="1"/>
              <a:t>Varie</a:t>
            </a:r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D8E85B0-81B2-DB47-AC6A-0CECA963EE9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GB" dirty="0"/>
              <a:t>$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man</a:t>
            </a:r>
            <a:r>
              <a:rPr lang="en-GB" dirty="0"/>
              <a:t> </a:t>
            </a:r>
            <a:r>
              <a:rPr lang="en-GB" dirty="0" err="1"/>
              <a:t>cmd</a:t>
            </a:r>
            <a:endParaRPr lang="en-GB" dirty="0"/>
          </a:p>
          <a:p>
            <a:r>
              <a:rPr lang="en-GB" dirty="0"/>
              <a:t>$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info</a:t>
            </a:r>
            <a:r>
              <a:rPr lang="en-GB" dirty="0"/>
              <a:t> </a:t>
            </a:r>
            <a:r>
              <a:rPr lang="en-GB" dirty="0" err="1"/>
              <a:t>cmd</a:t>
            </a:r>
            <a:endParaRPr lang="en-GB" dirty="0"/>
          </a:p>
          <a:p>
            <a:r>
              <a:rPr lang="en-GB" dirty="0"/>
              <a:t>$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whatis</a:t>
            </a:r>
            <a:r>
              <a:rPr lang="en-GB" dirty="0"/>
              <a:t> </a:t>
            </a:r>
            <a:r>
              <a:rPr lang="en-GB" dirty="0" err="1"/>
              <a:t>cmd</a:t>
            </a:r>
            <a:endParaRPr lang="en-GB" dirty="0"/>
          </a:p>
          <a:p>
            <a:r>
              <a:rPr lang="en-GB" dirty="0"/>
              <a:t>$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cmd</a:t>
            </a:r>
            <a:r>
              <a:rPr lang="en-GB" dirty="0"/>
              <a:t> --help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0599D5-D045-6C42-92B5-4442DDC85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38165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D777B-65EC-6045-816B-43C6A1545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Filesystem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F8AA39-3063-2944-9981-77293C9677F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it-IT" sz="2400" dirty="0" err="1"/>
              <a:t>ls</a:t>
            </a:r>
            <a:r>
              <a:rPr lang="it-IT" sz="2400" dirty="0"/>
              <a:t> </a:t>
            </a:r>
            <a:r>
              <a:rPr lang="it-IT" sz="2400" dirty="0">
                <a:solidFill>
                  <a:schemeClr val="accent6">
                    <a:lumMod val="75000"/>
                  </a:schemeClr>
                </a:solidFill>
              </a:rPr>
              <a:t>[</a:t>
            </a:r>
            <a:r>
              <a:rPr lang="it-IT" sz="2400" dirty="0" err="1">
                <a:solidFill>
                  <a:schemeClr val="accent6">
                    <a:lumMod val="75000"/>
                  </a:schemeClr>
                </a:solidFill>
              </a:rPr>
              <a:t>alRh</a:t>
            </a:r>
            <a:r>
              <a:rPr lang="it-IT" sz="2400" dirty="0">
                <a:solidFill>
                  <a:schemeClr val="accent6">
                    <a:lumMod val="75000"/>
                  </a:schemeClr>
                </a:solidFill>
              </a:rPr>
              <a:t>]</a:t>
            </a:r>
          </a:p>
          <a:p>
            <a:r>
              <a:rPr lang="it-IT" sz="2400" dirty="0" err="1"/>
              <a:t>pwd</a:t>
            </a:r>
            <a:endParaRPr lang="it-IT" sz="2400" dirty="0"/>
          </a:p>
          <a:p>
            <a:r>
              <a:rPr lang="it-IT" sz="2400" dirty="0" err="1"/>
              <a:t>basename</a:t>
            </a:r>
            <a:endParaRPr lang="it-IT" sz="2400" dirty="0"/>
          </a:p>
          <a:p>
            <a:r>
              <a:rPr lang="it-IT" sz="2400" dirty="0" err="1"/>
              <a:t>dirname</a:t>
            </a:r>
            <a:endParaRPr lang="it-IT" sz="2400" dirty="0"/>
          </a:p>
          <a:p>
            <a:r>
              <a:rPr lang="it-IT" sz="2400" dirty="0" err="1"/>
              <a:t>cp</a:t>
            </a:r>
            <a:r>
              <a:rPr lang="it-IT" sz="2400" dirty="0"/>
              <a:t> </a:t>
            </a:r>
            <a:r>
              <a:rPr lang="it-IT" sz="2400" dirty="0">
                <a:solidFill>
                  <a:schemeClr val="accent6">
                    <a:lumMod val="75000"/>
                  </a:schemeClr>
                </a:solidFill>
              </a:rPr>
              <a:t>[</a:t>
            </a:r>
            <a:r>
              <a:rPr lang="it-IT" sz="2400" dirty="0" err="1">
                <a:solidFill>
                  <a:schemeClr val="accent6">
                    <a:lumMod val="75000"/>
                  </a:schemeClr>
                </a:solidFill>
              </a:rPr>
              <a:t>r</a:t>
            </a:r>
            <a:r>
              <a:rPr lang="it-IT" sz="2400" dirty="0">
                <a:solidFill>
                  <a:schemeClr val="accent6">
                    <a:lumMod val="75000"/>
                  </a:schemeClr>
                </a:solidFill>
              </a:rPr>
              <a:t>]</a:t>
            </a:r>
          </a:p>
          <a:p>
            <a:r>
              <a:rPr lang="it-IT" sz="2400" dirty="0"/>
              <a:t>mv</a:t>
            </a:r>
          </a:p>
          <a:p>
            <a:r>
              <a:rPr lang="it-IT" sz="2400" dirty="0"/>
              <a:t>ln </a:t>
            </a:r>
            <a:r>
              <a:rPr lang="it-IT" sz="2400" dirty="0">
                <a:solidFill>
                  <a:schemeClr val="accent6">
                    <a:lumMod val="75000"/>
                  </a:schemeClr>
                </a:solidFill>
              </a:rPr>
              <a:t>[</a:t>
            </a:r>
            <a:r>
              <a:rPr lang="it-IT" sz="2400" dirty="0" err="1">
                <a:solidFill>
                  <a:schemeClr val="accent6">
                    <a:lumMod val="75000"/>
                  </a:schemeClr>
                </a:solidFill>
              </a:rPr>
              <a:t>s</a:t>
            </a:r>
            <a:r>
              <a:rPr lang="it-IT" sz="2400" dirty="0">
                <a:solidFill>
                  <a:schemeClr val="accent6">
                    <a:lumMod val="75000"/>
                  </a:schemeClr>
                </a:solidFill>
              </a:rPr>
              <a:t>]</a:t>
            </a:r>
          </a:p>
          <a:p>
            <a:r>
              <a:rPr lang="it-IT" sz="2400" dirty="0" err="1"/>
              <a:t>stat</a:t>
            </a:r>
            <a:endParaRPr lang="it-IT" sz="2400" dirty="0"/>
          </a:p>
          <a:p>
            <a:r>
              <a:rPr lang="it-IT" sz="2400" dirty="0" err="1"/>
              <a:t>rm</a:t>
            </a:r>
            <a:r>
              <a:rPr lang="it-IT" sz="2400" dirty="0"/>
              <a:t> </a:t>
            </a:r>
            <a:r>
              <a:rPr lang="it-IT" sz="2400" dirty="0">
                <a:solidFill>
                  <a:schemeClr val="accent6">
                    <a:lumMod val="75000"/>
                  </a:schemeClr>
                </a:solidFill>
              </a:rPr>
              <a:t>[</a:t>
            </a:r>
            <a:r>
              <a:rPr lang="it-IT" sz="2400" dirty="0" err="1">
                <a:solidFill>
                  <a:schemeClr val="accent6">
                    <a:lumMod val="75000"/>
                  </a:schemeClr>
                </a:solidFill>
              </a:rPr>
              <a:t>rf</a:t>
            </a:r>
            <a:r>
              <a:rPr lang="it-IT" sz="2400" dirty="0">
                <a:solidFill>
                  <a:schemeClr val="accent6">
                    <a:lumMod val="75000"/>
                  </a:schemeClr>
                </a:solidFill>
              </a:rPr>
              <a:t>] </a:t>
            </a:r>
          </a:p>
          <a:p>
            <a:r>
              <a:rPr lang="it-IT" sz="2400" dirty="0" err="1"/>
              <a:t>mkdir</a:t>
            </a:r>
            <a:r>
              <a:rPr lang="it-IT" sz="2400" dirty="0"/>
              <a:t> </a:t>
            </a:r>
            <a:r>
              <a:rPr lang="it-IT" sz="2400" dirty="0">
                <a:solidFill>
                  <a:schemeClr val="accent6">
                    <a:lumMod val="75000"/>
                  </a:schemeClr>
                </a:solidFill>
              </a:rPr>
              <a:t>[</a:t>
            </a:r>
            <a:r>
              <a:rPr lang="it-IT" sz="2400" dirty="0" err="1">
                <a:solidFill>
                  <a:schemeClr val="accent6">
                    <a:lumMod val="75000"/>
                  </a:schemeClr>
                </a:solidFill>
              </a:rPr>
              <a:t>p</a:t>
            </a:r>
            <a:r>
              <a:rPr lang="it-IT" sz="2400" dirty="0">
                <a:solidFill>
                  <a:schemeClr val="accent6">
                    <a:lumMod val="75000"/>
                  </a:schemeClr>
                </a:solidFill>
              </a:rPr>
              <a:t>]</a:t>
            </a:r>
          </a:p>
          <a:p>
            <a:r>
              <a:rPr lang="it-IT" sz="2400" dirty="0" err="1"/>
              <a:t>rmdir</a:t>
            </a:r>
            <a:r>
              <a:rPr lang="it-IT" sz="2400" dirty="0"/>
              <a:t> </a:t>
            </a:r>
            <a:r>
              <a:rPr lang="it-IT" sz="2400" dirty="0">
                <a:solidFill>
                  <a:schemeClr val="accent6">
                    <a:lumMod val="75000"/>
                  </a:schemeClr>
                </a:solidFill>
              </a:rPr>
              <a:t>[</a:t>
            </a:r>
            <a:r>
              <a:rPr lang="it-IT" sz="2400" dirty="0" err="1">
                <a:solidFill>
                  <a:schemeClr val="accent6">
                    <a:lumMod val="75000"/>
                  </a:schemeClr>
                </a:solidFill>
              </a:rPr>
              <a:t>p</a:t>
            </a:r>
            <a:r>
              <a:rPr lang="it-IT" sz="2400" dirty="0">
                <a:solidFill>
                  <a:schemeClr val="accent6">
                    <a:lumMod val="75000"/>
                  </a:schemeClr>
                </a:solidFill>
              </a:rPr>
              <a:t>]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57B0FC8-3415-E14B-9BB2-D6E7CF94B34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it-IT" sz="2400" dirty="0" err="1"/>
              <a:t>which</a:t>
            </a:r>
            <a:endParaRPr lang="it-IT" sz="2400" dirty="0"/>
          </a:p>
          <a:p>
            <a:r>
              <a:rPr lang="it-IT" sz="2400" dirty="0"/>
              <a:t>locate</a:t>
            </a:r>
          </a:p>
          <a:p>
            <a:r>
              <a:rPr lang="it-IT" sz="2400" dirty="0" err="1"/>
              <a:t>touch</a:t>
            </a:r>
            <a:endParaRPr lang="it-IT" sz="2400" dirty="0"/>
          </a:p>
          <a:p>
            <a:r>
              <a:rPr lang="it-IT" sz="2400" dirty="0" err="1"/>
              <a:t>chmod</a:t>
            </a:r>
            <a:r>
              <a:rPr lang="it-IT" sz="2400" dirty="0"/>
              <a:t> </a:t>
            </a:r>
            <a:r>
              <a:rPr lang="it-IT" sz="2400" dirty="0">
                <a:solidFill>
                  <a:schemeClr val="accent6">
                    <a:lumMod val="75000"/>
                  </a:schemeClr>
                </a:solidFill>
              </a:rPr>
              <a:t>[</a:t>
            </a:r>
            <a:r>
              <a:rPr lang="it-IT" sz="2400" dirty="0" err="1">
                <a:solidFill>
                  <a:schemeClr val="accent6">
                    <a:lumMod val="75000"/>
                  </a:schemeClr>
                </a:solidFill>
              </a:rPr>
              <a:t>R</a:t>
            </a:r>
            <a:r>
              <a:rPr lang="it-IT" sz="2400" dirty="0">
                <a:solidFill>
                  <a:schemeClr val="accent6">
                    <a:lumMod val="75000"/>
                  </a:schemeClr>
                </a:solidFill>
              </a:rPr>
              <a:t>]</a:t>
            </a:r>
          </a:p>
          <a:p>
            <a:r>
              <a:rPr lang="it-IT" sz="2400" dirty="0" err="1"/>
              <a:t>chown</a:t>
            </a:r>
            <a:r>
              <a:rPr lang="it-IT" sz="2400" dirty="0"/>
              <a:t> </a:t>
            </a:r>
            <a:r>
              <a:rPr lang="it-IT" sz="2400" dirty="0">
                <a:solidFill>
                  <a:schemeClr val="accent6">
                    <a:lumMod val="75000"/>
                  </a:schemeClr>
                </a:solidFill>
              </a:rPr>
              <a:t>[</a:t>
            </a:r>
            <a:r>
              <a:rPr lang="it-IT" sz="2400" dirty="0" err="1">
                <a:solidFill>
                  <a:schemeClr val="accent6">
                    <a:lumMod val="75000"/>
                  </a:schemeClr>
                </a:solidFill>
              </a:rPr>
              <a:t>R</a:t>
            </a:r>
            <a:r>
              <a:rPr lang="it-IT" sz="2400" dirty="0">
                <a:solidFill>
                  <a:schemeClr val="accent6">
                    <a:lumMod val="75000"/>
                  </a:schemeClr>
                </a:solidFill>
              </a:rPr>
              <a:t>]</a:t>
            </a:r>
          </a:p>
          <a:p>
            <a:r>
              <a:rPr lang="it-IT" sz="2400" dirty="0" err="1"/>
              <a:t>cmp</a:t>
            </a:r>
            <a:endParaRPr lang="it-IT" sz="2400" dirty="0"/>
          </a:p>
          <a:p>
            <a:r>
              <a:rPr lang="it-IT" sz="2400" dirty="0" err="1"/>
              <a:t>diff</a:t>
            </a:r>
            <a:endParaRPr lang="it-IT" sz="2400" dirty="0"/>
          </a:p>
          <a:p>
            <a:r>
              <a:rPr lang="it-IT" sz="2400" dirty="0" err="1"/>
              <a:t>find</a:t>
            </a:r>
            <a:endParaRPr lang="it-IT" sz="2400" dirty="0"/>
          </a:p>
          <a:p>
            <a:pPr marL="0" indent="0">
              <a:buNone/>
            </a:pPr>
            <a:endParaRPr lang="en-GB" sz="2400" dirty="0"/>
          </a:p>
          <a:p>
            <a:endParaRPr lang="en-GB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DC7702-A4F1-6243-8112-F7609FFFD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93737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A61D1-CD46-4A4E-8AFD-FBD077E03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Filtri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B6E020-EB4B-D94E-AE39-0906FB67289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it-IT" sz="2400" dirty="0" err="1"/>
              <a:t>cat</a:t>
            </a:r>
            <a:endParaRPr lang="it-IT" sz="2400" dirty="0"/>
          </a:p>
          <a:p>
            <a:r>
              <a:rPr lang="it-IT" sz="2400" dirty="0" err="1"/>
              <a:t>grep</a:t>
            </a:r>
            <a:r>
              <a:rPr lang="it-IT" sz="2400" dirty="0"/>
              <a:t> </a:t>
            </a:r>
            <a:r>
              <a:rPr lang="it-IT" sz="2400" dirty="0">
                <a:solidFill>
                  <a:schemeClr val="accent6">
                    <a:lumMod val="75000"/>
                  </a:schemeClr>
                </a:solidFill>
              </a:rPr>
              <a:t>[v] </a:t>
            </a:r>
          </a:p>
          <a:p>
            <a:r>
              <a:rPr lang="it-IT" sz="2400" dirty="0" err="1"/>
              <a:t>sort</a:t>
            </a:r>
            <a:r>
              <a:rPr lang="it-IT" sz="2400" dirty="0"/>
              <a:t> </a:t>
            </a:r>
            <a:r>
              <a:rPr lang="it-IT" sz="2400" dirty="0">
                <a:solidFill>
                  <a:schemeClr val="accent6">
                    <a:lumMod val="75000"/>
                  </a:schemeClr>
                </a:solidFill>
              </a:rPr>
              <a:t>[</a:t>
            </a:r>
            <a:r>
              <a:rPr lang="it-IT" sz="2400" dirty="0" err="1">
                <a:solidFill>
                  <a:schemeClr val="accent6">
                    <a:lumMod val="75000"/>
                  </a:schemeClr>
                </a:solidFill>
              </a:rPr>
              <a:t>r</a:t>
            </a:r>
            <a:r>
              <a:rPr lang="it-IT" sz="2400" dirty="0">
                <a:solidFill>
                  <a:schemeClr val="accent6">
                    <a:lumMod val="75000"/>
                  </a:schemeClr>
                </a:solidFill>
              </a:rPr>
              <a:t>]</a:t>
            </a:r>
          </a:p>
          <a:p>
            <a:r>
              <a:rPr lang="it-IT" sz="2400" dirty="0"/>
              <a:t>head </a:t>
            </a:r>
            <a:r>
              <a:rPr lang="it-IT" sz="2400" dirty="0">
                <a:solidFill>
                  <a:schemeClr val="accent6">
                    <a:lumMod val="75000"/>
                  </a:schemeClr>
                </a:solidFill>
              </a:rPr>
              <a:t>[</a:t>
            </a:r>
            <a:r>
              <a:rPr lang="it-IT" sz="2400" dirty="0" err="1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it-IT" sz="2400" dirty="0">
                <a:solidFill>
                  <a:schemeClr val="accent6">
                    <a:lumMod val="75000"/>
                  </a:schemeClr>
                </a:solidFill>
              </a:rPr>
              <a:t>]</a:t>
            </a:r>
          </a:p>
          <a:p>
            <a:r>
              <a:rPr lang="it-IT" sz="2400" dirty="0" err="1"/>
              <a:t>tail</a:t>
            </a:r>
            <a:r>
              <a:rPr lang="it-IT" sz="2400" dirty="0"/>
              <a:t> </a:t>
            </a:r>
            <a:r>
              <a:rPr lang="it-IT" sz="2400" dirty="0">
                <a:solidFill>
                  <a:schemeClr val="accent6">
                    <a:lumMod val="75000"/>
                  </a:schemeClr>
                </a:solidFill>
              </a:rPr>
              <a:t>[</a:t>
            </a:r>
            <a:r>
              <a:rPr lang="it-IT" sz="2400" dirty="0" err="1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it-IT" sz="2400" dirty="0">
                <a:solidFill>
                  <a:schemeClr val="accent6">
                    <a:lumMod val="75000"/>
                  </a:schemeClr>
                </a:solidFill>
              </a:rPr>
              <a:t>]</a:t>
            </a:r>
          </a:p>
          <a:p>
            <a:r>
              <a:rPr lang="it-IT" sz="2400" dirty="0" err="1"/>
              <a:t>cut</a:t>
            </a:r>
            <a:r>
              <a:rPr lang="it-IT" sz="2400" dirty="0"/>
              <a:t> </a:t>
            </a:r>
            <a:r>
              <a:rPr lang="it-IT" sz="2400" dirty="0">
                <a:solidFill>
                  <a:schemeClr val="accent6">
                    <a:lumMod val="75000"/>
                  </a:schemeClr>
                </a:solidFill>
              </a:rPr>
              <a:t>[</a:t>
            </a:r>
            <a:r>
              <a:rPr lang="it-IT" sz="2400" dirty="0" err="1">
                <a:solidFill>
                  <a:schemeClr val="accent6">
                    <a:lumMod val="75000"/>
                  </a:schemeClr>
                </a:solidFill>
              </a:rPr>
              <a:t>df</a:t>
            </a:r>
            <a:r>
              <a:rPr lang="it-IT" sz="2400" dirty="0">
                <a:solidFill>
                  <a:schemeClr val="accent6">
                    <a:lumMod val="75000"/>
                  </a:schemeClr>
                </a:solidFill>
              </a:rPr>
              <a:t>]</a:t>
            </a:r>
          </a:p>
          <a:p>
            <a:r>
              <a:rPr lang="it-IT" sz="2400" dirty="0"/>
              <a:t>wc </a:t>
            </a:r>
            <a:r>
              <a:rPr lang="it-IT" sz="2400" dirty="0">
                <a:solidFill>
                  <a:schemeClr val="accent6">
                    <a:lumMod val="75000"/>
                  </a:schemeClr>
                </a:solidFill>
              </a:rPr>
              <a:t>[</a:t>
            </a:r>
            <a:r>
              <a:rPr lang="it-IT" sz="2400" dirty="0" err="1">
                <a:solidFill>
                  <a:schemeClr val="accent6">
                    <a:lumMod val="75000"/>
                  </a:schemeClr>
                </a:solidFill>
              </a:rPr>
              <a:t>cwl</a:t>
            </a:r>
            <a:r>
              <a:rPr lang="it-IT" sz="2400" dirty="0">
                <a:solidFill>
                  <a:schemeClr val="accent6">
                    <a:lumMod val="75000"/>
                  </a:schemeClr>
                </a:solidFill>
              </a:rPr>
              <a:t>]</a:t>
            </a:r>
          </a:p>
          <a:p>
            <a:r>
              <a:rPr lang="it-IT" sz="2400" dirty="0" err="1"/>
              <a:t>tr</a:t>
            </a:r>
            <a:endParaRPr lang="it-IT" sz="2400" dirty="0"/>
          </a:p>
          <a:p>
            <a:r>
              <a:rPr lang="it-IT" sz="2400" dirty="0" err="1"/>
              <a:t>uniq</a:t>
            </a:r>
            <a:r>
              <a:rPr lang="it-IT" sz="2400" dirty="0"/>
              <a:t> </a:t>
            </a:r>
            <a:r>
              <a:rPr lang="it-IT" sz="2400" dirty="0">
                <a:solidFill>
                  <a:schemeClr val="accent6">
                    <a:lumMod val="75000"/>
                  </a:schemeClr>
                </a:solidFill>
              </a:rPr>
              <a:t>[u]</a:t>
            </a:r>
          </a:p>
          <a:p>
            <a:r>
              <a:rPr lang="it-IT" sz="2400" dirty="0"/>
              <a:t>tee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4793B4D-918C-1140-83CE-4A9361AA2B0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more</a:t>
            </a:r>
          </a:p>
          <a:p>
            <a:r>
              <a:rPr lang="en-GB" sz="2400" dirty="0"/>
              <a:t>less</a:t>
            </a:r>
          </a:p>
          <a:p>
            <a:r>
              <a:rPr lang="en-GB" sz="2400" i="1" dirty="0" err="1"/>
              <a:t>sed</a:t>
            </a:r>
            <a:endParaRPr lang="en-GB" sz="2400" i="1" dirty="0"/>
          </a:p>
          <a:p>
            <a:r>
              <a:rPr lang="en-GB" sz="2400" i="1" dirty="0" err="1"/>
              <a:t>awk</a:t>
            </a:r>
            <a:endParaRPr lang="en-GB" sz="2400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10DDF1-D539-3548-AA53-661349BB7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41950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B375F-1A0C-9C49-BE05-4C3303542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Processi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F1ED2E-12A8-C149-8C05-43A8E3AAA4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ps</a:t>
            </a:r>
            <a:r>
              <a:rPr lang="it-IT" dirty="0"/>
              <a:t> 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[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</a:rPr>
              <a:t>aux|fax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]</a:t>
            </a:r>
          </a:p>
          <a:p>
            <a:r>
              <a:rPr lang="it-IT" dirty="0"/>
              <a:t>top </a:t>
            </a:r>
          </a:p>
          <a:p>
            <a:r>
              <a:rPr lang="it-IT" dirty="0" err="1"/>
              <a:t>kill</a:t>
            </a:r>
            <a:r>
              <a:rPr lang="it-IT" dirty="0"/>
              <a:t> 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[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</a:rPr>
              <a:t>s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] </a:t>
            </a:r>
          </a:p>
          <a:p>
            <a:r>
              <a:rPr lang="it-IT" dirty="0" err="1"/>
              <a:t>fg</a:t>
            </a:r>
            <a:endParaRPr lang="it-IT" dirty="0"/>
          </a:p>
          <a:p>
            <a:r>
              <a:rPr lang="it-IT" dirty="0" err="1"/>
              <a:t>bg</a:t>
            </a:r>
            <a:endParaRPr lang="it-IT" dirty="0"/>
          </a:p>
          <a:p>
            <a:r>
              <a:rPr lang="it-IT" dirty="0"/>
              <a:t>&amp;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0684F4-8CED-F84A-8962-C4206529F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65282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B375F-1A0C-9C49-BE05-4C3303542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Utenti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F1ED2E-12A8-C149-8C05-43A8E3AAA4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adduser</a:t>
            </a:r>
            <a:endParaRPr lang="it-IT" dirty="0"/>
          </a:p>
          <a:p>
            <a:r>
              <a:rPr lang="it-IT" dirty="0" err="1"/>
              <a:t>deluser</a:t>
            </a:r>
            <a:endParaRPr lang="it-IT" dirty="0"/>
          </a:p>
          <a:p>
            <a:r>
              <a:rPr lang="it-IT" dirty="0"/>
              <a:t>su</a:t>
            </a:r>
          </a:p>
          <a:p>
            <a:r>
              <a:rPr lang="it-IT" dirty="0"/>
              <a:t>sudo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0684F4-8CED-F84A-8962-C4206529F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44814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CC6C3-07E4-1B40-B646-207EF6AE7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Compressione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F8CF8-6DEA-6D4D-BE1F-A3219A12F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tar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[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czf|xzf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]</a:t>
            </a:r>
          </a:p>
          <a:p>
            <a:r>
              <a:rPr lang="en-GB" dirty="0" err="1"/>
              <a:t>gzip</a:t>
            </a:r>
            <a:r>
              <a:rPr lang="en-GB" dirty="0"/>
              <a:t>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[d]</a:t>
            </a:r>
          </a:p>
          <a:p>
            <a:r>
              <a:rPr lang="en-GB" dirty="0"/>
              <a:t>bzip2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[d]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219D2A-AB9D-4E46-B9B6-2F7E11A60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61464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CD925-C1A0-F642-A549-A5CE88573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Varie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7BF2A9-EC59-0B45-9201-FA3105C7DB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dd</a:t>
            </a:r>
            <a:r>
              <a:rPr lang="en-GB" dirty="0"/>
              <a:t>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[if, of,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bs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, count]</a:t>
            </a:r>
            <a:endParaRPr lang="en-GB" dirty="0"/>
          </a:p>
          <a:p>
            <a:r>
              <a:rPr lang="en-GB" dirty="0"/>
              <a:t>echo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[n]</a:t>
            </a:r>
          </a:p>
          <a:p>
            <a:r>
              <a:rPr lang="en-GB" dirty="0"/>
              <a:t>read</a:t>
            </a:r>
          </a:p>
          <a:p>
            <a:r>
              <a:rPr lang="en-GB" dirty="0"/>
              <a:t>true</a:t>
            </a:r>
          </a:p>
          <a:p>
            <a:r>
              <a:rPr lang="en-GB" dirty="0"/>
              <a:t>false</a:t>
            </a:r>
          </a:p>
          <a:p>
            <a:r>
              <a:rPr lang="en-GB" dirty="0"/>
              <a:t>expr</a:t>
            </a:r>
          </a:p>
          <a:p>
            <a:r>
              <a:rPr lang="en-GB" dirty="0"/>
              <a:t>date</a:t>
            </a:r>
          </a:p>
          <a:p>
            <a:r>
              <a:rPr lang="en-GB" dirty="0"/>
              <a:t>man</a:t>
            </a:r>
          </a:p>
          <a:p>
            <a:r>
              <a:rPr lang="en-GB" dirty="0"/>
              <a:t>apropos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AD045C-1D95-554F-8BEA-513261088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02306555"/>
      </p:ext>
    </p:extLst>
  </p:cSld>
  <p:clrMapOvr>
    <a:masterClrMapping/>
  </p:clrMapOvr>
</p:sld>
</file>

<file path=ppt/theme/theme1.xml><?xml version="1.0" encoding="utf-8"?>
<a:theme xmlns:a="http://schemas.openxmlformats.org/drawingml/2006/main" name="Nicol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10072</TotalTime>
  <Words>192</Words>
  <Application>Microsoft Macintosh PowerPoint</Application>
  <PresentationFormat>Widescreen</PresentationFormat>
  <Paragraphs>82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Nicola</vt:lpstr>
      <vt:lpstr>Comandi Unix</vt:lpstr>
      <vt:lpstr>Comandi Principali</vt:lpstr>
      <vt:lpstr>Filesystem</vt:lpstr>
      <vt:lpstr>Filtri</vt:lpstr>
      <vt:lpstr>Processi</vt:lpstr>
      <vt:lpstr>Utenti</vt:lpstr>
      <vt:lpstr>Compressione</vt:lpstr>
      <vt:lpstr>Varie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Introduzione alla Programmazione ad Oggetti</dc:title>
  <dc:creator>giacomo</dc:creator>
  <cp:lastModifiedBy>Microsoft Office User</cp:lastModifiedBy>
  <cp:revision>390</cp:revision>
  <cp:lastPrinted>2020-04-01T10:44:49Z</cp:lastPrinted>
  <dcterms:created xsi:type="dcterms:W3CDTF">2011-09-06T09:06:15Z</dcterms:created>
  <dcterms:modified xsi:type="dcterms:W3CDTF">2022-02-07T14:05:39Z</dcterms:modified>
</cp:coreProperties>
</file>