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23/09/2022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23/09/2022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23/09/2022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23/09/2022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23/09/2022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23/09/2022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23/09/2022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23/09/2022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23/09/2022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23/09/2022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23/09/2022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23/09/2022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14678" y="3357562"/>
            <a:ext cx="2643206" cy="571504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Wireframes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Gabriel\InfoVITA\Visual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500306"/>
            <a:ext cx="4433404" cy="8477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500042"/>
            <a:ext cx="4666020" cy="2624636"/>
          </a:xfrm>
          <a:ln>
            <a:solidFill>
              <a:schemeClr val="tx1"/>
            </a:solidFill>
          </a:ln>
        </p:spPr>
      </p:pic>
      <p:pic>
        <p:nvPicPr>
          <p:cNvPr id="5" name="Imagem 4" descr="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3429000"/>
            <a:ext cx="4857784" cy="27325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Espaço Reservado para Conteúdo 3" descr="21.jpg"/>
          <p:cNvPicPr>
            <a:picLocks noChangeAspect="1"/>
          </p:cNvPicPr>
          <p:nvPr/>
        </p:nvPicPr>
        <p:blipFill>
          <a:blip r:embed="rId4" cstate="print"/>
          <a:srcRect l="4389" t="86735" r="51211" b="2377"/>
          <a:stretch>
            <a:fillRect/>
          </a:stretch>
        </p:blipFill>
        <p:spPr>
          <a:xfrm>
            <a:off x="928662" y="2428868"/>
            <a:ext cx="2071702" cy="35719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CaixaDeTexto 6"/>
          <p:cNvSpPr txBox="1"/>
          <p:nvPr/>
        </p:nvSpPr>
        <p:spPr>
          <a:xfrm>
            <a:off x="1714480" y="2458516"/>
            <a:ext cx="571504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600" dirty="0" smtClean="0"/>
              <a:t>+ Adicionar</a:t>
            </a:r>
            <a:endParaRPr lang="pt-BR" sz="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643570" y="2357430"/>
            <a:ext cx="27621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Hospitais cadastrados</a:t>
            </a:r>
          </a:p>
          <a:p>
            <a:pPr lvl="1"/>
            <a:r>
              <a:rPr lang="pt-BR" dirty="0" smtClean="0"/>
              <a:t>Editar dados</a:t>
            </a:r>
          </a:p>
          <a:p>
            <a:pPr lvl="1"/>
            <a:r>
              <a:rPr lang="pt-BR" dirty="0" smtClean="0"/>
              <a:t>Remover unidade</a:t>
            </a:r>
          </a:p>
          <a:p>
            <a:pPr lvl="1"/>
            <a:r>
              <a:rPr lang="pt-BR" dirty="0" smtClean="0"/>
              <a:t>Adicionar unidade</a:t>
            </a:r>
          </a:p>
          <a:p>
            <a:pPr lvl="1"/>
            <a:r>
              <a:rPr lang="pt-BR" dirty="0" smtClean="0"/>
              <a:t>Lista de equipamentos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357686" y="571480"/>
            <a:ext cx="500066" cy="71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4429124" y="3500438"/>
            <a:ext cx="500066" cy="71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8662" y="571480"/>
            <a:ext cx="4482567" cy="2521445"/>
          </a:xfrm>
          <a:ln>
            <a:solidFill>
              <a:schemeClr val="tx1"/>
            </a:solidFill>
          </a:ln>
        </p:spPr>
      </p:pic>
      <p:pic>
        <p:nvPicPr>
          <p:cNvPr id="5" name="Imagem 4" descr="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3429000"/>
            <a:ext cx="4850628" cy="2728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ixaDeTexto 5"/>
          <p:cNvSpPr txBox="1"/>
          <p:nvPr/>
        </p:nvSpPr>
        <p:spPr>
          <a:xfrm>
            <a:off x="5786446" y="1285860"/>
            <a:ext cx="257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Página de equipamentos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857884" y="3714752"/>
            <a:ext cx="220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Página de Feedbacks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500562" y="642918"/>
            <a:ext cx="500066" cy="71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429124" y="3500438"/>
            <a:ext cx="500066" cy="71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1397482"/>
            <a:ext cx="5643602" cy="3174526"/>
          </a:xfrm>
          <a:ln>
            <a:solidFill>
              <a:schemeClr val="tx1"/>
            </a:solidFill>
          </a:ln>
        </p:spPr>
      </p:pic>
      <p:pic>
        <p:nvPicPr>
          <p:cNvPr id="6" name="Espaço Reservado para Conteúdo 3" descr="25.jpg"/>
          <p:cNvPicPr>
            <a:picLocks noChangeAspect="1"/>
          </p:cNvPicPr>
          <p:nvPr/>
        </p:nvPicPr>
        <p:blipFill>
          <a:blip r:embed="rId3"/>
          <a:srcRect l="62711" t="77342" r="30186" b="14766"/>
          <a:stretch>
            <a:fillRect/>
          </a:stretch>
        </p:blipFill>
        <p:spPr>
          <a:xfrm>
            <a:off x="4214810" y="4071942"/>
            <a:ext cx="604800" cy="2268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357950" y="2285992"/>
            <a:ext cx="250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Tela de comentários</a:t>
            </a:r>
          </a:p>
          <a:p>
            <a:r>
              <a:rPr lang="pt-BR" dirty="0" smtClean="0"/>
              <a:t>denunciados</a:t>
            </a:r>
          </a:p>
        </p:txBody>
      </p:sp>
      <p:sp>
        <p:nvSpPr>
          <p:cNvPr id="8" name="Retângulo 7"/>
          <p:cNvSpPr/>
          <p:nvPr/>
        </p:nvSpPr>
        <p:spPr>
          <a:xfrm>
            <a:off x="5072066" y="1500174"/>
            <a:ext cx="500066" cy="71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000628" y="1428736"/>
            <a:ext cx="500066" cy="71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500042"/>
            <a:ext cx="4902211" cy="2757494"/>
          </a:xfrm>
          <a:ln>
            <a:solidFill>
              <a:schemeClr val="tx1"/>
            </a:solidFill>
          </a:ln>
        </p:spPr>
      </p:pic>
      <p:pic>
        <p:nvPicPr>
          <p:cNvPr id="2050" name="Picture 2" descr="C:\Users\Gabriel\InfoVITA\InfoVita - Wireframes\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7" y="3513832"/>
            <a:ext cx="4929222" cy="2772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CaixaDeTexto 5"/>
          <p:cNvSpPr txBox="1"/>
          <p:nvPr/>
        </p:nvSpPr>
        <p:spPr>
          <a:xfrm>
            <a:off x="5715008" y="785794"/>
            <a:ext cx="15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Página Home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715008" y="4071942"/>
            <a:ext cx="147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Página Sobre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1472" y="714356"/>
            <a:ext cx="4737458" cy="2664820"/>
          </a:xfrm>
          <a:ln>
            <a:solidFill>
              <a:schemeClr val="tx1"/>
            </a:solidFill>
          </a:ln>
        </p:spPr>
      </p:pic>
      <p:pic>
        <p:nvPicPr>
          <p:cNvPr id="5" name="Imagem 4" descr="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3540585"/>
            <a:ext cx="4500594" cy="25315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ixaDeTexto 5"/>
          <p:cNvSpPr txBox="1"/>
          <p:nvPr/>
        </p:nvSpPr>
        <p:spPr>
          <a:xfrm>
            <a:off x="5715008" y="1214422"/>
            <a:ext cx="180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Tela de Cadastro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715008" y="3929066"/>
            <a:ext cx="2183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Popup</a:t>
            </a:r>
            <a:r>
              <a:rPr lang="pt-BR" dirty="0" smtClean="0"/>
              <a:t> para escolher</a:t>
            </a:r>
          </a:p>
          <a:p>
            <a:r>
              <a:rPr lang="pt-BR" dirty="0" smtClean="0"/>
              <a:t>conta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0100" y="714356"/>
            <a:ext cx="4214842" cy="2370849"/>
          </a:xfrm>
          <a:ln>
            <a:solidFill>
              <a:schemeClr val="tx1"/>
            </a:solidFill>
          </a:ln>
        </p:spPr>
      </p:pic>
      <p:pic>
        <p:nvPicPr>
          <p:cNvPr id="5" name="Imagem 4" descr="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0659" y="3357562"/>
            <a:ext cx="4794283" cy="2696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ixaDeTexto 5"/>
          <p:cNvSpPr txBox="1"/>
          <p:nvPr/>
        </p:nvSpPr>
        <p:spPr>
          <a:xfrm>
            <a:off x="5786446" y="1285860"/>
            <a:ext cx="3014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Tela de busca</a:t>
            </a:r>
          </a:p>
          <a:p>
            <a:pPr lvl="1"/>
            <a:r>
              <a:rPr lang="pt-BR" dirty="0" smtClean="0"/>
              <a:t>Com filtros, mapa, </a:t>
            </a:r>
          </a:p>
          <a:p>
            <a:pPr lvl="1"/>
            <a:r>
              <a:rPr lang="pt-BR" dirty="0" smtClean="0"/>
              <a:t>e</a:t>
            </a:r>
            <a:r>
              <a:rPr lang="pt-BR" dirty="0" smtClean="0"/>
              <a:t> a listagem de unidades</a:t>
            </a:r>
          </a:p>
          <a:p>
            <a:pPr lvl="1"/>
            <a:r>
              <a:rPr lang="pt-BR" dirty="0" smtClean="0"/>
              <a:t>e</a:t>
            </a:r>
            <a:r>
              <a:rPr lang="pt-BR" dirty="0" smtClean="0"/>
              <a:t>ncontradas.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715008" y="3143248"/>
            <a:ext cx="3280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Pagina de uma Unidade</a:t>
            </a:r>
          </a:p>
          <a:p>
            <a:pPr lvl="1"/>
            <a:r>
              <a:rPr lang="pt-BR" dirty="0" smtClean="0"/>
              <a:t>Dados do hospital</a:t>
            </a:r>
          </a:p>
          <a:p>
            <a:pPr lvl="1"/>
            <a:r>
              <a:rPr lang="pt-BR" dirty="0" smtClean="0"/>
              <a:t>Mapa interativo</a:t>
            </a:r>
          </a:p>
          <a:p>
            <a:pPr lvl="1"/>
            <a:r>
              <a:rPr lang="pt-BR" dirty="0" smtClean="0"/>
              <a:t>Botões: </a:t>
            </a:r>
            <a:r>
              <a:rPr lang="pt-BR" dirty="0" smtClean="0"/>
              <a:t>F</a:t>
            </a:r>
            <a:r>
              <a:rPr lang="pt-BR" dirty="0" smtClean="0"/>
              <a:t>avorito e Feedback</a:t>
            </a:r>
          </a:p>
        </p:txBody>
      </p:sp>
      <p:pic>
        <p:nvPicPr>
          <p:cNvPr id="3074" name="Picture 2" descr="C:\Users\Gabriel\InfoVITA\InfoVita - Wireframes\8.jpg"/>
          <p:cNvPicPr>
            <a:picLocks noChangeAspect="1" noChangeArrowheads="1"/>
          </p:cNvPicPr>
          <p:nvPr/>
        </p:nvPicPr>
        <p:blipFill>
          <a:blip r:embed="rId4"/>
          <a:srcRect l="28688" t="11429" r="28722" b="12857"/>
          <a:stretch>
            <a:fillRect/>
          </a:stretch>
        </p:blipFill>
        <p:spPr bwMode="auto">
          <a:xfrm>
            <a:off x="6072198" y="4286256"/>
            <a:ext cx="2071702" cy="2071702"/>
          </a:xfrm>
          <a:prstGeom prst="rect">
            <a:avLst/>
          </a:prstGeom>
          <a:noFill/>
        </p:spPr>
      </p:pic>
      <p:cxnSp>
        <p:nvCxnSpPr>
          <p:cNvPr id="10" name="Conector angulado 9"/>
          <p:cNvCxnSpPr/>
          <p:nvPr/>
        </p:nvCxnSpPr>
        <p:spPr>
          <a:xfrm flipV="1">
            <a:off x="1357290" y="4643446"/>
            <a:ext cx="4786346" cy="928694"/>
          </a:xfrm>
          <a:prstGeom prst="bentConnector3">
            <a:avLst>
              <a:gd name="adj1" fmla="val 2273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rot="5400000">
            <a:off x="6357950" y="542926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4661" y="571480"/>
            <a:ext cx="4452969" cy="2504795"/>
          </a:xfrm>
          <a:ln>
            <a:solidFill>
              <a:schemeClr val="tx1"/>
            </a:solidFill>
          </a:ln>
        </p:spPr>
      </p:pic>
      <p:pic>
        <p:nvPicPr>
          <p:cNvPr id="5" name="Imagem 4" descr="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3500438"/>
            <a:ext cx="4699033" cy="26432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ixaDeTexto 5"/>
          <p:cNvSpPr txBox="1"/>
          <p:nvPr/>
        </p:nvSpPr>
        <p:spPr>
          <a:xfrm>
            <a:off x="5429256" y="1214422"/>
            <a:ext cx="3058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Ainda na página da Unidade</a:t>
            </a:r>
          </a:p>
          <a:p>
            <a:pPr lvl="1"/>
            <a:r>
              <a:rPr lang="pt-BR" dirty="0" smtClean="0"/>
              <a:t>Lista de equipamentos do</a:t>
            </a:r>
          </a:p>
          <a:p>
            <a:pPr lvl="1"/>
            <a:r>
              <a:rPr lang="pt-BR" dirty="0" smtClean="0"/>
              <a:t>hospital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386623" y="4071942"/>
            <a:ext cx="290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Ainda na página da Unidade</a:t>
            </a:r>
          </a:p>
          <a:p>
            <a:pPr lvl="1"/>
            <a:r>
              <a:rPr lang="pt-BR" dirty="0" smtClean="0"/>
              <a:t>Seção de comentários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571480"/>
            <a:ext cx="4214842" cy="2370849"/>
          </a:xfrm>
          <a:ln>
            <a:solidFill>
              <a:schemeClr val="tx1"/>
            </a:solidFill>
          </a:ln>
        </p:spPr>
      </p:pic>
      <p:pic>
        <p:nvPicPr>
          <p:cNvPr id="5" name="Imagem 4" descr="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3357562"/>
            <a:ext cx="4183092" cy="23529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 descr="13.jpg"/>
          <p:cNvPicPr>
            <a:picLocks noChangeAspect="1"/>
          </p:cNvPicPr>
          <p:nvPr/>
        </p:nvPicPr>
        <p:blipFill>
          <a:blip r:embed="rId4" cstate="print"/>
          <a:srcRect l="29532" t="20556" r="29843" b="21110"/>
          <a:stretch>
            <a:fillRect/>
          </a:stretch>
        </p:blipFill>
        <p:spPr>
          <a:xfrm>
            <a:off x="5286380" y="4000504"/>
            <a:ext cx="2571768" cy="207719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286380" y="714356"/>
            <a:ext cx="193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Página do usuário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282088" y="3345420"/>
            <a:ext cx="171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Página do Perfil</a:t>
            </a:r>
            <a:endParaRPr lang="pt-BR" dirty="0"/>
          </a:p>
        </p:txBody>
      </p:sp>
      <p:cxnSp>
        <p:nvCxnSpPr>
          <p:cNvPr id="21" name="Conector angulado 20"/>
          <p:cNvCxnSpPr/>
          <p:nvPr/>
        </p:nvCxnSpPr>
        <p:spPr>
          <a:xfrm>
            <a:off x="2643174" y="5286388"/>
            <a:ext cx="2643206" cy="2143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16.jpg"/>
          <p:cNvPicPr>
            <a:picLocks noChangeAspect="1"/>
          </p:cNvPicPr>
          <p:nvPr/>
        </p:nvPicPr>
        <p:blipFill>
          <a:blip r:embed="rId2"/>
          <a:srcRect l="49254"/>
          <a:stretch>
            <a:fillRect/>
          </a:stretch>
        </p:blipFill>
        <p:spPr>
          <a:xfrm>
            <a:off x="6000760" y="1071546"/>
            <a:ext cx="2428892" cy="2692319"/>
          </a:xfrm>
          <a:prstGeom prst="rect">
            <a:avLst/>
          </a:prstGeom>
        </p:spPr>
      </p:pic>
      <p:pic>
        <p:nvPicPr>
          <p:cNvPr id="6" name="Imagem 5" descr="16.jpg"/>
          <p:cNvPicPr>
            <a:picLocks noChangeAspect="1"/>
          </p:cNvPicPr>
          <p:nvPr/>
        </p:nvPicPr>
        <p:blipFill>
          <a:blip r:embed="rId2"/>
          <a:srcRect t="10614" r="50746"/>
          <a:stretch>
            <a:fillRect/>
          </a:stretch>
        </p:blipFill>
        <p:spPr>
          <a:xfrm>
            <a:off x="5715008" y="3357562"/>
            <a:ext cx="2357486" cy="2406567"/>
          </a:xfrm>
          <a:prstGeom prst="rect">
            <a:avLst/>
          </a:prstGeom>
        </p:spPr>
      </p:pic>
      <p:pic>
        <p:nvPicPr>
          <p:cNvPr id="4" name="Espaço Reservado para Conteúdo 3" descr="1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28662" y="642918"/>
            <a:ext cx="4000528" cy="2250297"/>
          </a:xfrm>
          <a:ln>
            <a:solidFill>
              <a:schemeClr val="tx1"/>
            </a:solidFill>
          </a:ln>
        </p:spPr>
      </p:pic>
      <p:pic>
        <p:nvPicPr>
          <p:cNvPr id="5" name="Imagem 4" descr="1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3500438"/>
            <a:ext cx="4318030" cy="24288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ector angulado 9"/>
          <p:cNvCxnSpPr/>
          <p:nvPr/>
        </p:nvCxnSpPr>
        <p:spPr>
          <a:xfrm>
            <a:off x="3714744" y="1357298"/>
            <a:ext cx="2428892" cy="500066"/>
          </a:xfrm>
          <a:prstGeom prst="bentConnector3">
            <a:avLst>
              <a:gd name="adj1" fmla="val 7079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/>
          <p:nvPr/>
        </p:nvCxnSpPr>
        <p:spPr>
          <a:xfrm flipV="1">
            <a:off x="3786182" y="2857496"/>
            <a:ext cx="2357454" cy="1500198"/>
          </a:xfrm>
          <a:prstGeom prst="bentConnector3">
            <a:avLst>
              <a:gd name="adj1" fmla="val 656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 flipV="1">
            <a:off x="3786182" y="3786190"/>
            <a:ext cx="2357454" cy="1857388"/>
          </a:xfrm>
          <a:prstGeom prst="bentConnector3">
            <a:avLst>
              <a:gd name="adj1" fmla="val 766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5643570" y="571480"/>
            <a:ext cx="2393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Página de favoritos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Página de comentários</a:t>
            </a:r>
            <a:endParaRPr lang="pt-BR" dirty="0"/>
          </a:p>
        </p:txBody>
      </p:sp>
      <p:cxnSp>
        <p:nvCxnSpPr>
          <p:cNvPr id="25" name="Conector de seta reta 24"/>
          <p:cNvCxnSpPr/>
          <p:nvPr/>
        </p:nvCxnSpPr>
        <p:spPr>
          <a:xfrm rot="5400000">
            <a:off x="6393669" y="4464851"/>
            <a:ext cx="21431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1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714356"/>
            <a:ext cx="5286412" cy="2973607"/>
          </a:xfrm>
          <a:ln>
            <a:solidFill>
              <a:schemeClr val="tx1"/>
            </a:solidFill>
          </a:ln>
        </p:spPr>
      </p:pic>
      <p:pic>
        <p:nvPicPr>
          <p:cNvPr id="5" name="Imagem 4" descr="18.jpg"/>
          <p:cNvPicPr>
            <a:picLocks noChangeAspect="1"/>
          </p:cNvPicPr>
          <p:nvPr/>
        </p:nvPicPr>
        <p:blipFill>
          <a:blip r:embed="rId3"/>
          <a:srcRect l="29609" t="5417" r="29765" b="5694"/>
          <a:stretch>
            <a:fillRect/>
          </a:stretch>
        </p:blipFill>
        <p:spPr>
          <a:xfrm>
            <a:off x="6000760" y="2928934"/>
            <a:ext cx="2786050" cy="342898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000760" y="857232"/>
            <a:ext cx="2710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Página de Feedbacks</a:t>
            </a:r>
          </a:p>
          <a:p>
            <a:pPr lvl="1"/>
            <a:r>
              <a:rPr lang="pt-BR" dirty="0" smtClean="0"/>
              <a:t>Lista de feedbacks</a:t>
            </a:r>
          </a:p>
          <a:p>
            <a:pPr lvl="1"/>
            <a:r>
              <a:rPr lang="pt-BR" dirty="0" smtClean="0"/>
              <a:t>Atendimento por chat</a:t>
            </a:r>
            <a:endParaRPr lang="pt-BR" dirty="0"/>
          </a:p>
        </p:txBody>
      </p:sp>
      <p:cxnSp>
        <p:nvCxnSpPr>
          <p:cNvPr id="8" name="Conector angulado 7"/>
          <p:cNvCxnSpPr/>
          <p:nvPr/>
        </p:nvCxnSpPr>
        <p:spPr>
          <a:xfrm>
            <a:off x="3214678" y="1714488"/>
            <a:ext cx="2786082" cy="16430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endCxn id="5" idx="1"/>
          </p:cNvCxnSpPr>
          <p:nvPr/>
        </p:nvCxnSpPr>
        <p:spPr>
          <a:xfrm>
            <a:off x="3000364" y="2643182"/>
            <a:ext cx="3000396" cy="20002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5400000">
            <a:off x="6285718" y="507207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1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4414" y="571480"/>
            <a:ext cx="4429156" cy="2491400"/>
          </a:xfrm>
          <a:ln>
            <a:solidFill>
              <a:schemeClr val="tx1"/>
            </a:solidFill>
          </a:ln>
        </p:spPr>
      </p:pic>
      <p:pic>
        <p:nvPicPr>
          <p:cNvPr id="5" name="Imagem 4" descr="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3214686"/>
            <a:ext cx="4952970" cy="27860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ixaDeTexto 5"/>
          <p:cNvSpPr txBox="1"/>
          <p:nvPr/>
        </p:nvSpPr>
        <p:spPr>
          <a:xfrm>
            <a:off x="5857884" y="1214422"/>
            <a:ext cx="239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Área do Administrador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857884" y="3643314"/>
            <a:ext cx="25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Página do administrador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714876" y="3286124"/>
            <a:ext cx="500066" cy="71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109</Words>
  <PresentationFormat>Apresentação na tela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Gabriel</dc:creator>
  <cp:lastModifiedBy>Gabriel</cp:lastModifiedBy>
  <cp:revision>8</cp:revision>
  <dcterms:created xsi:type="dcterms:W3CDTF">2022-09-23T20:05:22Z</dcterms:created>
  <dcterms:modified xsi:type="dcterms:W3CDTF">2022-09-23T21:16:50Z</dcterms:modified>
</cp:coreProperties>
</file>