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8" r:id="rId7"/>
    <p:sldId id="262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8BCA3-A906-433D-B4FA-7F34DEFCAE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0624D-26DE-49AA-AF1D-9509F5BAB846}">
      <dgm:prSet/>
      <dgm:spPr/>
      <dgm:t>
        <a:bodyPr/>
        <a:lstStyle/>
        <a:p>
          <a:r>
            <a:rPr lang="en-US"/>
            <a:t>Identify the Problem:</a:t>
          </a:r>
        </a:p>
      </dgm:t>
    </dgm:pt>
    <dgm:pt modelId="{3F23D0C9-7C0C-4D97-952B-068A65D60DB2}" type="parTrans" cxnId="{67A490DF-BFC7-425A-858C-5FC108DBE0B7}">
      <dgm:prSet/>
      <dgm:spPr/>
      <dgm:t>
        <a:bodyPr/>
        <a:lstStyle/>
        <a:p>
          <a:endParaRPr lang="en-US"/>
        </a:p>
      </dgm:t>
    </dgm:pt>
    <dgm:pt modelId="{C2618E6C-ADE7-4D88-9F26-D0C15DF25D66}" type="sibTrans" cxnId="{67A490DF-BFC7-425A-858C-5FC108DBE0B7}">
      <dgm:prSet/>
      <dgm:spPr/>
      <dgm:t>
        <a:bodyPr/>
        <a:lstStyle/>
        <a:p>
          <a:endParaRPr lang="en-US"/>
        </a:p>
      </dgm:t>
    </dgm:pt>
    <dgm:pt modelId="{26D1F5CC-583F-4188-8C81-EFABB06EA9D9}">
      <dgm:prSet/>
      <dgm:spPr/>
      <dgm:t>
        <a:bodyPr/>
        <a:lstStyle/>
        <a:p>
          <a:r>
            <a:rPr lang="en-US" dirty="0"/>
            <a:t>Discussed the code, documentation, and presentation.</a:t>
          </a:r>
        </a:p>
      </dgm:t>
    </dgm:pt>
    <dgm:pt modelId="{87EA9112-D575-4250-AFB4-3097E29B4EFD}" type="parTrans" cxnId="{7B2B82CB-FDBC-40F8-AAF7-12B2F60D16B3}">
      <dgm:prSet/>
      <dgm:spPr/>
      <dgm:t>
        <a:bodyPr/>
        <a:lstStyle/>
        <a:p>
          <a:endParaRPr lang="en-US"/>
        </a:p>
      </dgm:t>
    </dgm:pt>
    <dgm:pt modelId="{5E2B8465-638F-404B-BC5C-0F2B273CD4DB}" type="sibTrans" cxnId="{7B2B82CB-FDBC-40F8-AAF7-12B2F60D16B3}">
      <dgm:prSet/>
      <dgm:spPr/>
      <dgm:t>
        <a:bodyPr/>
        <a:lstStyle/>
        <a:p>
          <a:endParaRPr lang="en-US"/>
        </a:p>
      </dgm:t>
    </dgm:pt>
    <dgm:pt modelId="{09DD143A-68EC-4256-B176-3C99BEB3AA1E}">
      <dgm:prSet/>
      <dgm:spPr/>
      <dgm:t>
        <a:bodyPr/>
        <a:lstStyle/>
        <a:p>
          <a:r>
            <a:rPr lang="en-US"/>
            <a:t>Planning:</a:t>
          </a:r>
        </a:p>
      </dgm:t>
    </dgm:pt>
    <dgm:pt modelId="{048071E1-FC51-4DE5-BE8A-BBDD258E45F2}" type="parTrans" cxnId="{386F73E9-511A-40C8-B744-960ED534ADC2}">
      <dgm:prSet/>
      <dgm:spPr/>
      <dgm:t>
        <a:bodyPr/>
        <a:lstStyle/>
        <a:p>
          <a:endParaRPr lang="en-US"/>
        </a:p>
      </dgm:t>
    </dgm:pt>
    <dgm:pt modelId="{4435B389-2C5F-4D58-B19C-1A4CE0BBEB64}" type="sibTrans" cxnId="{386F73E9-511A-40C8-B744-960ED534ADC2}">
      <dgm:prSet/>
      <dgm:spPr/>
      <dgm:t>
        <a:bodyPr/>
        <a:lstStyle/>
        <a:p>
          <a:endParaRPr lang="en-US"/>
        </a:p>
      </dgm:t>
    </dgm:pt>
    <dgm:pt modelId="{460EE079-A587-4D97-BCE3-60E337D1C3B0}">
      <dgm:prSet/>
      <dgm:spPr/>
      <dgm:t>
        <a:bodyPr/>
        <a:lstStyle/>
        <a:p>
          <a:r>
            <a:rPr lang="en-US" dirty="0"/>
            <a:t>Established group meeting time and location (After DS Class, CS Main Lab)</a:t>
          </a:r>
        </a:p>
      </dgm:t>
    </dgm:pt>
    <dgm:pt modelId="{B0C2D8CB-B452-4975-8543-8D56ED8B6949}" type="parTrans" cxnId="{F18A3D04-5F07-4878-937F-CE7E4A38E76C}">
      <dgm:prSet/>
      <dgm:spPr/>
      <dgm:t>
        <a:bodyPr/>
        <a:lstStyle/>
        <a:p>
          <a:endParaRPr lang="en-US"/>
        </a:p>
      </dgm:t>
    </dgm:pt>
    <dgm:pt modelId="{55061ADC-22AC-472F-B575-92456231ED2C}" type="sibTrans" cxnId="{F18A3D04-5F07-4878-937F-CE7E4A38E76C}">
      <dgm:prSet/>
      <dgm:spPr/>
      <dgm:t>
        <a:bodyPr/>
        <a:lstStyle/>
        <a:p>
          <a:endParaRPr lang="en-US"/>
        </a:p>
      </dgm:t>
    </dgm:pt>
    <dgm:pt modelId="{0E4374A1-2D50-40C7-B791-BC87AE6C1E09}">
      <dgm:prSet/>
      <dgm:spPr/>
      <dgm:t>
        <a:bodyPr/>
        <a:lstStyle/>
        <a:p>
          <a:r>
            <a:rPr lang="en-US" dirty="0"/>
            <a:t>Create repo to upload updated versions for accessibility.</a:t>
          </a:r>
        </a:p>
      </dgm:t>
    </dgm:pt>
    <dgm:pt modelId="{6520BF08-B6D2-4454-B0C7-6A637DADD913}" type="parTrans" cxnId="{17A86417-BD75-4725-B979-2A28FCDF84D3}">
      <dgm:prSet/>
      <dgm:spPr/>
    </dgm:pt>
    <dgm:pt modelId="{11147CE7-4805-45C0-9F62-2432AC1E5E14}" type="sibTrans" cxnId="{17A86417-BD75-4725-B979-2A28FCDF84D3}">
      <dgm:prSet/>
      <dgm:spPr/>
    </dgm:pt>
    <dgm:pt modelId="{9BB33626-CD35-46E7-B0BC-89A2D902BB48}">
      <dgm:prSet/>
      <dgm:spPr/>
      <dgm:t>
        <a:bodyPr/>
        <a:lstStyle/>
        <a:p>
          <a:r>
            <a:rPr lang="en-US" dirty="0"/>
            <a:t>Discovered first requirements: Program constructors for ResourceManagement and Department classes. </a:t>
          </a:r>
        </a:p>
      </dgm:t>
    </dgm:pt>
    <dgm:pt modelId="{8C83CF54-E0E4-4441-B631-9D5996BBC0AD}" type="sibTrans" cxnId="{38E3AA92-C334-414B-983E-E99E7083CD0F}">
      <dgm:prSet/>
      <dgm:spPr/>
      <dgm:t>
        <a:bodyPr/>
        <a:lstStyle/>
        <a:p>
          <a:endParaRPr lang="en-US"/>
        </a:p>
      </dgm:t>
    </dgm:pt>
    <dgm:pt modelId="{51699E04-E225-4F3E-B44D-F8780033E6FD}" type="parTrans" cxnId="{38E3AA92-C334-414B-983E-E99E7083CD0F}">
      <dgm:prSet/>
      <dgm:spPr/>
      <dgm:t>
        <a:bodyPr/>
        <a:lstStyle/>
        <a:p>
          <a:endParaRPr lang="en-US"/>
        </a:p>
      </dgm:t>
    </dgm:pt>
    <dgm:pt modelId="{A94CC6FD-E479-49A3-822C-679EF8F167F0}">
      <dgm:prSet/>
      <dgm:spPr/>
      <dgm:t>
        <a:bodyPr/>
        <a:lstStyle/>
        <a:p>
          <a:r>
            <a:rPr lang="en-US" dirty="0"/>
            <a:t>Start early on documentation for future success in the presentation and document.</a:t>
          </a:r>
        </a:p>
      </dgm:t>
    </dgm:pt>
    <dgm:pt modelId="{FB339680-D029-464C-9536-5FB421FFDA85}" type="sibTrans" cxnId="{B7BBAC01-2B03-4123-8EAA-6C32C31C5288}">
      <dgm:prSet/>
      <dgm:spPr/>
    </dgm:pt>
    <dgm:pt modelId="{7E6F497E-24DA-42C6-A271-0CECAD2B266C}" type="parTrans" cxnId="{B7BBAC01-2B03-4123-8EAA-6C32C31C5288}">
      <dgm:prSet/>
      <dgm:spPr/>
    </dgm:pt>
    <dgm:pt modelId="{E17135B6-8EFB-4402-9760-E41DB9E46C77}" type="pres">
      <dgm:prSet presAssocID="{A988BCA3-A906-433D-B4FA-7F34DEFCAE5B}" presName="linear" presStyleCnt="0">
        <dgm:presLayoutVars>
          <dgm:dir/>
          <dgm:animLvl val="lvl"/>
          <dgm:resizeHandles val="exact"/>
        </dgm:presLayoutVars>
      </dgm:prSet>
      <dgm:spPr/>
    </dgm:pt>
    <dgm:pt modelId="{376C2442-53D7-43B5-B366-4FE3C242FEE1}" type="pres">
      <dgm:prSet presAssocID="{0840624D-26DE-49AA-AF1D-9509F5BAB846}" presName="parentLin" presStyleCnt="0"/>
      <dgm:spPr/>
    </dgm:pt>
    <dgm:pt modelId="{CD4FBB25-A64A-4B28-9A67-B2D59D1CBD45}" type="pres">
      <dgm:prSet presAssocID="{0840624D-26DE-49AA-AF1D-9509F5BAB846}" presName="parentLeftMargin" presStyleLbl="node1" presStyleIdx="0" presStyleCnt="2"/>
      <dgm:spPr/>
    </dgm:pt>
    <dgm:pt modelId="{23172707-D144-420B-9B23-E0DFA846EAB5}" type="pres">
      <dgm:prSet presAssocID="{0840624D-26DE-49AA-AF1D-9509F5BAB8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9CD596-A640-48E8-B153-4DD650747F36}" type="pres">
      <dgm:prSet presAssocID="{0840624D-26DE-49AA-AF1D-9509F5BAB846}" presName="negativeSpace" presStyleCnt="0"/>
      <dgm:spPr/>
    </dgm:pt>
    <dgm:pt modelId="{C3702DA1-40D4-4F41-A960-3E80E5B3D995}" type="pres">
      <dgm:prSet presAssocID="{0840624D-26DE-49AA-AF1D-9509F5BAB846}" presName="childText" presStyleLbl="conFgAcc1" presStyleIdx="0" presStyleCnt="2">
        <dgm:presLayoutVars>
          <dgm:bulletEnabled val="1"/>
        </dgm:presLayoutVars>
      </dgm:prSet>
      <dgm:spPr/>
    </dgm:pt>
    <dgm:pt modelId="{2E1E558F-9518-4768-BCE0-4E811072A875}" type="pres">
      <dgm:prSet presAssocID="{C2618E6C-ADE7-4D88-9F26-D0C15DF25D66}" presName="spaceBetweenRectangles" presStyleCnt="0"/>
      <dgm:spPr/>
    </dgm:pt>
    <dgm:pt modelId="{EBC68546-D7AF-404E-81CB-799291637E1B}" type="pres">
      <dgm:prSet presAssocID="{09DD143A-68EC-4256-B176-3C99BEB3AA1E}" presName="parentLin" presStyleCnt="0"/>
      <dgm:spPr/>
    </dgm:pt>
    <dgm:pt modelId="{CCA82AEE-5E04-4C61-BBE6-44C146B1B4DE}" type="pres">
      <dgm:prSet presAssocID="{09DD143A-68EC-4256-B176-3C99BEB3AA1E}" presName="parentLeftMargin" presStyleLbl="node1" presStyleIdx="0" presStyleCnt="2"/>
      <dgm:spPr/>
    </dgm:pt>
    <dgm:pt modelId="{7AB466E3-AA21-452B-AEA9-E6AC75410A0D}" type="pres">
      <dgm:prSet presAssocID="{09DD143A-68EC-4256-B176-3C99BEB3AA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3C19729-F9B6-4266-9A92-19789A925429}" type="pres">
      <dgm:prSet presAssocID="{09DD143A-68EC-4256-B176-3C99BEB3AA1E}" presName="negativeSpace" presStyleCnt="0"/>
      <dgm:spPr/>
    </dgm:pt>
    <dgm:pt modelId="{159D66DE-3B1D-45A7-8257-E8635C4DD37D}" type="pres">
      <dgm:prSet presAssocID="{09DD143A-68EC-4256-B176-3C99BEB3AA1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BBAC01-2B03-4123-8EAA-6C32C31C5288}" srcId="{0840624D-26DE-49AA-AF1D-9509F5BAB846}" destId="{A94CC6FD-E479-49A3-822C-679EF8F167F0}" srcOrd="2" destOrd="0" parTransId="{7E6F497E-24DA-42C6-A271-0CECAD2B266C}" sibTransId="{FB339680-D029-464C-9536-5FB421FFDA85}"/>
    <dgm:cxn modelId="{F18A3D04-5F07-4878-937F-CE7E4A38E76C}" srcId="{09DD143A-68EC-4256-B176-3C99BEB3AA1E}" destId="{460EE079-A587-4D97-BCE3-60E337D1C3B0}" srcOrd="0" destOrd="0" parTransId="{B0C2D8CB-B452-4975-8543-8D56ED8B6949}" sibTransId="{55061ADC-22AC-472F-B575-92456231ED2C}"/>
    <dgm:cxn modelId="{17A86417-BD75-4725-B979-2A28FCDF84D3}" srcId="{09DD143A-68EC-4256-B176-3C99BEB3AA1E}" destId="{0E4374A1-2D50-40C7-B791-BC87AE6C1E09}" srcOrd="1" destOrd="0" parTransId="{6520BF08-B6D2-4454-B0C7-6A637DADD913}" sibTransId="{11147CE7-4805-45C0-9F62-2432AC1E5E14}"/>
    <dgm:cxn modelId="{066E1D1E-5016-4DBE-A120-3511B098108E}" type="presOf" srcId="{0840624D-26DE-49AA-AF1D-9509F5BAB846}" destId="{CD4FBB25-A64A-4B28-9A67-B2D59D1CBD45}" srcOrd="0" destOrd="0" presId="urn:microsoft.com/office/officeart/2005/8/layout/list1"/>
    <dgm:cxn modelId="{C82EB934-D977-468E-BB06-ED5850766DBD}" type="presOf" srcId="{26D1F5CC-583F-4188-8C81-EFABB06EA9D9}" destId="{C3702DA1-40D4-4F41-A960-3E80E5B3D995}" srcOrd="0" destOrd="0" presId="urn:microsoft.com/office/officeart/2005/8/layout/list1"/>
    <dgm:cxn modelId="{C0C31839-F1D3-4812-8D16-6844576E4BFD}" type="presOf" srcId="{09DD143A-68EC-4256-B176-3C99BEB3AA1E}" destId="{CCA82AEE-5E04-4C61-BBE6-44C146B1B4DE}" srcOrd="0" destOrd="0" presId="urn:microsoft.com/office/officeart/2005/8/layout/list1"/>
    <dgm:cxn modelId="{086DA05C-B569-4AA1-9796-596D8DE1889C}" type="presOf" srcId="{0840624D-26DE-49AA-AF1D-9509F5BAB846}" destId="{23172707-D144-420B-9B23-E0DFA846EAB5}" srcOrd="1" destOrd="0" presId="urn:microsoft.com/office/officeart/2005/8/layout/list1"/>
    <dgm:cxn modelId="{8149A46D-CD11-48E8-A202-2092AE8A6A36}" type="presOf" srcId="{A988BCA3-A906-433D-B4FA-7F34DEFCAE5B}" destId="{E17135B6-8EFB-4402-9760-E41DB9E46C77}" srcOrd="0" destOrd="0" presId="urn:microsoft.com/office/officeart/2005/8/layout/list1"/>
    <dgm:cxn modelId="{6425966F-B145-4B1B-9E98-55B52960D0B1}" type="presOf" srcId="{9BB33626-CD35-46E7-B0BC-89A2D902BB48}" destId="{C3702DA1-40D4-4F41-A960-3E80E5B3D995}" srcOrd="0" destOrd="1" presId="urn:microsoft.com/office/officeart/2005/8/layout/list1"/>
    <dgm:cxn modelId="{0F3E0659-AA0E-4BB2-BFA1-A6F411EF828B}" type="presOf" srcId="{460EE079-A587-4D97-BCE3-60E337D1C3B0}" destId="{159D66DE-3B1D-45A7-8257-E8635C4DD37D}" srcOrd="0" destOrd="0" presId="urn:microsoft.com/office/officeart/2005/8/layout/list1"/>
    <dgm:cxn modelId="{F9AEE459-8078-41F1-8F68-3B70CF0593F5}" type="presOf" srcId="{A94CC6FD-E479-49A3-822C-679EF8F167F0}" destId="{C3702DA1-40D4-4F41-A960-3E80E5B3D995}" srcOrd="0" destOrd="2" presId="urn:microsoft.com/office/officeart/2005/8/layout/list1"/>
    <dgm:cxn modelId="{38E3AA92-C334-414B-983E-E99E7083CD0F}" srcId="{0840624D-26DE-49AA-AF1D-9509F5BAB846}" destId="{9BB33626-CD35-46E7-B0BC-89A2D902BB48}" srcOrd="1" destOrd="0" parTransId="{51699E04-E225-4F3E-B44D-F8780033E6FD}" sibTransId="{8C83CF54-E0E4-4441-B631-9D5996BBC0AD}"/>
    <dgm:cxn modelId="{7EDF7FB1-9C5B-40B9-9A1A-9FAC14F789F7}" type="presOf" srcId="{0E4374A1-2D50-40C7-B791-BC87AE6C1E09}" destId="{159D66DE-3B1D-45A7-8257-E8635C4DD37D}" srcOrd="0" destOrd="1" presId="urn:microsoft.com/office/officeart/2005/8/layout/list1"/>
    <dgm:cxn modelId="{F8269CC2-7A2A-447C-B713-8115D75423E4}" type="presOf" srcId="{09DD143A-68EC-4256-B176-3C99BEB3AA1E}" destId="{7AB466E3-AA21-452B-AEA9-E6AC75410A0D}" srcOrd="1" destOrd="0" presId="urn:microsoft.com/office/officeart/2005/8/layout/list1"/>
    <dgm:cxn modelId="{7B2B82CB-FDBC-40F8-AAF7-12B2F60D16B3}" srcId="{0840624D-26DE-49AA-AF1D-9509F5BAB846}" destId="{26D1F5CC-583F-4188-8C81-EFABB06EA9D9}" srcOrd="0" destOrd="0" parTransId="{87EA9112-D575-4250-AFB4-3097E29B4EFD}" sibTransId="{5E2B8465-638F-404B-BC5C-0F2B273CD4DB}"/>
    <dgm:cxn modelId="{67A490DF-BFC7-425A-858C-5FC108DBE0B7}" srcId="{A988BCA3-A906-433D-B4FA-7F34DEFCAE5B}" destId="{0840624D-26DE-49AA-AF1D-9509F5BAB846}" srcOrd="0" destOrd="0" parTransId="{3F23D0C9-7C0C-4D97-952B-068A65D60DB2}" sibTransId="{C2618E6C-ADE7-4D88-9F26-D0C15DF25D66}"/>
    <dgm:cxn modelId="{386F73E9-511A-40C8-B744-960ED534ADC2}" srcId="{A988BCA3-A906-433D-B4FA-7F34DEFCAE5B}" destId="{09DD143A-68EC-4256-B176-3C99BEB3AA1E}" srcOrd="1" destOrd="0" parTransId="{048071E1-FC51-4DE5-BE8A-BBDD258E45F2}" sibTransId="{4435B389-2C5F-4D58-B19C-1A4CE0BBEB64}"/>
    <dgm:cxn modelId="{DF906E77-8F3F-48D5-9E74-4ADFD61A79F6}" type="presParOf" srcId="{E17135B6-8EFB-4402-9760-E41DB9E46C77}" destId="{376C2442-53D7-43B5-B366-4FE3C242FEE1}" srcOrd="0" destOrd="0" presId="urn:microsoft.com/office/officeart/2005/8/layout/list1"/>
    <dgm:cxn modelId="{A0ECDE6D-780B-45C9-8A37-51C375BC2DC6}" type="presParOf" srcId="{376C2442-53D7-43B5-B366-4FE3C242FEE1}" destId="{CD4FBB25-A64A-4B28-9A67-B2D59D1CBD45}" srcOrd="0" destOrd="0" presId="urn:microsoft.com/office/officeart/2005/8/layout/list1"/>
    <dgm:cxn modelId="{4719323F-E610-408D-B048-B633DF14F4CA}" type="presParOf" srcId="{376C2442-53D7-43B5-B366-4FE3C242FEE1}" destId="{23172707-D144-420B-9B23-E0DFA846EAB5}" srcOrd="1" destOrd="0" presId="urn:microsoft.com/office/officeart/2005/8/layout/list1"/>
    <dgm:cxn modelId="{B8813E5A-6119-4B4F-8C95-1AD97D63010F}" type="presParOf" srcId="{E17135B6-8EFB-4402-9760-E41DB9E46C77}" destId="{7D9CD596-A640-48E8-B153-4DD650747F36}" srcOrd="1" destOrd="0" presId="urn:microsoft.com/office/officeart/2005/8/layout/list1"/>
    <dgm:cxn modelId="{23143AF1-C2C6-401C-A9D5-1DB31F4DD21F}" type="presParOf" srcId="{E17135B6-8EFB-4402-9760-E41DB9E46C77}" destId="{C3702DA1-40D4-4F41-A960-3E80E5B3D995}" srcOrd="2" destOrd="0" presId="urn:microsoft.com/office/officeart/2005/8/layout/list1"/>
    <dgm:cxn modelId="{586701E0-6850-409D-AC9E-06A48A196D3C}" type="presParOf" srcId="{E17135B6-8EFB-4402-9760-E41DB9E46C77}" destId="{2E1E558F-9518-4768-BCE0-4E811072A875}" srcOrd="3" destOrd="0" presId="urn:microsoft.com/office/officeart/2005/8/layout/list1"/>
    <dgm:cxn modelId="{FE21188B-7C9F-4F1E-8520-0DBA3E506717}" type="presParOf" srcId="{E17135B6-8EFB-4402-9760-E41DB9E46C77}" destId="{EBC68546-D7AF-404E-81CB-799291637E1B}" srcOrd="4" destOrd="0" presId="urn:microsoft.com/office/officeart/2005/8/layout/list1"/>
    <dgm:cxn modelId="{D7C10332-B9C9-4199-9045-11FB23D43762}" type="presParOf" srcId="{EBC68546-D7AF-404E-81CB-799291637E1B}" destId="{CCA82AEE-5E04-4C61-BBE6-44C146B1B4DE}" srcOrd="0" destOrd="0" presId="urn:microsoft.com/office/officeart/2005/8/layout/list1"/>
    <dgm:cxn modelId="{DA6394E3-222D-4D05-BDAB-C54CEA953353}" type="presParOf" srcId="{EBC68546-D7AF-404E-81CB-799291637E1B}" destId="{7AB466E3-AA21-452B-AEA9-E6AC75410A0D}" srcOrd="1" destOrd="0" presId="urn:microsoft.com/office/officeart/2005/8/layout/list1"/>
    <dgm:cxn modelId="{A880CC14-8520-4EB3-81CB-A789E0CAECC4}" type="presParOf" srcId="{E17135B6-8EFB-4402-9760-E41DB9E46C77}" destId="{E3C19729-F9B6-4266-9A92-19789A925429}" srcOrd="5" destOrd="0" presId="urn:microsoft.com/office/officeart/2005/8/layout/list1"/>
    <dgm:cxn modelId="{BE9B49A8-5BE4-4C02-80BC-7F8F8EEFAD04}" type="presParOf" srcId="{E17135B6-8EFB-4402-9760-E41DB9E46C77}" destId="{159D66DE-3B1D-45A7-8257-E8635C4DD3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C0C76-3936-42D3-9B21-DA563A692A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A99FC-5657-46D6-BD68-AEEA350D8A27}">
      <dgm:prSet/>
      <dgm:spPr/>
      <dgm:t>
        <a:bodyPr/>
        <a:lstStyle/>
        <a:p>
          <a:r>
            <a:rPr lang="en-US"/>
            <a:t>Code Development:</a:t>
          </a:r>
        </a:p>
      </dgm:t>
    </dgm:pt>
    <dgm:pt modelId="{6FA6D893-D819-40EE-A6FE-6016398EBBB4}" type="parTrans" cxnId="{96A00147-F5E2-4041-8F9F-D834683BF552}">
      <dgm:prSet/>
      <dgm:spPr/>
      <dgm:t>
        <a:bodyPr/>
        <a:lstStyle/>
        <a:p>
          <a:endParaRPr lang="en-US"/>
        </a:p>
      </dgm:t>
    </dgm:pt>
    <dgm:pt modelId="{01A78858-75CC-4E25-BCA1-AE1F8A0DCB1E}" type="sibTrans" cxnId="{96A00147-F5E2-4041-8F9F-D834683BF552}">
      <dgm:prSet/>
      <dgm:spPr/>
      <dgm:t>
        <a:bodyPr/>
        <a:lstStyle/>
        <a:p>
          <a:endParaRPr lang="en-US"/>
        </a:p>
      </dgm:t>
    </dgm:pt>
    <dgm:pt modelId="{89CF70D8-EC52-49B2-B3A5-95F3868C1535}">
      <dgm:prSet/>
      <dgm:spPr/>
      <dgm:t>
        <a:bodyPr/>
        <a:lstStyle/>
        <a:p>
          <a:r>
            <a:rPr lang="en-US" dirty="0"/>
            <a:t>Every meeting, discussed which members to code next requirements.</a:t>
          </a:r>
        </a:p>
      </dgm:t>
    </dgm:pt>
    <dgm:pt modelId="{235AD349-BFCB-4B28-9D34-7F675D785C79}" type="parTrans" cxnId="{7F0E02EE-C59C-4BB9-B4A3-D8DFDA8C22C9}">
      <dgm:prSet/>
      <dgm:spPr/>
      <dgm:t>
        <a:bodyPr/>
        <a:lstStyle/>
        <a:p>
          <a:endParaRPr lang="en-US"/>
        </a:p>
      </dgm:t>
    </dgm:pt>
    <dgm:pt modelId="{D603B477-C878-48DF-A7CD-3BFA9A24A581}" type="sibTrans" cxnId="{7F0E02EE-C59C-4BB9-B4A3-D8DFDA8C22C9}">
      <dgm:prSet/>
      <dgm:spPr/>
      <dgm:t>
        <a:bodyPr/>
        <a:lstStyle/>
        <a:p>
          <a:endParaRPr lang="en-US"/>
        </a:p>
      </dgm:t>
    </dgm:pt>
    <dgm:pt modelId="{334BC5DF-9BEB-4C91-868E-0BA93150F3A8}">
      <dgm:prSet/>
      <dgm:spPr/>
      <dgm:t>
        <a:bodyPr/>
        <a:lstStyle/>
        <a:p>
          <a:r>
            <a:rPr lang="en-US"/>
            <a:t>Debugging:</a:t>
          </a:r>
        </a:p>
      </dgm:t>
    </dgm:pt>
    <dgm:pt modelId="{989D5062-5BE0-414A-A02C-061947BD8C30}" type="parTrans" cxnId="{9B124C5D-8B12-495C-BE48-1EA6BDB1F46E}">
      <dgm:prSet/>
      <dgm:spPr/>
      <dgm:t>
        <a:bodyPr/>
        <a:lstStyle/>
        <a:p>
          <a:endParaRPr lang="en-US"/>
        </a:p>
      </dgm:t>
    </dgm:pt>
    <dgm:pt modelId="{4308E0C7-AEDC-4524-801E-100BF8981BBF}" type="sibTrans" cxnId="{9B124C5D-8B12-495C-BE48-1EA6BDB1F46E}">
      <dgm:prSet/>
      <dgm:spPr/>
      <dgm:t>
        <a:bodyPr/>
        <a:lstStyle/>
        <a:p>
          <a:endParaRPr lang="en-US"/>
        </a:p>
      </dgm:t>
    </dgm:pt>
    <dgm:pt modelId="{F5E0769D-C2D1-423D-AF38-EB4321227A5C}">
      <dgm:prSet/>
      <dgm:spPr/>
      <dgm:t>
        <a:bodyPr/>
        <a:lstStyle/>
        <a:p>
          <a:r>
            <a:rPr lang="en-US"/>
            <a:t>Collaborated on potential solutions for discovered bugs in code.</a:t>
          </a:r>
        </a:p>
      </dgm:t>
    </dgm:pt>
    <dgm:pt modelId="{863F728A-236C-4A76-8CFF-841E1BDB26B7}" type="parTrans" cxnId="{4D0BEAA5-C1BD-4D7C-968B-0A9E38AEB401}">
      <dgm:prSet/>
      <dgm:spPr/>
      <dgm:t>
        <a:bodyPr/>
        <a:lstStyle/>
        <a:p>
          <a:endParaRPr lang="en-US"/>
        </a:p>
      </dgm:t>
    </dgm:pt>
    <dgm:pt modelId="{F8D6460A-ACD2-45AA-B75C-0B13A8BC30AC}" type="sibTrans" cxnId="{4D0BEAA5-C1BD-4D7C-968B-0A9E38AEB401}">
      <dgm:prSet/>
      <dgm:spPr/>
      <dgm:t>
        <a:bodyPr/>
        <a:lstStyle/>
        <a:p>
          <a:endParaRPr lang="en-US"/>
        </a:p>
      </dgm:t>
    </dgm:pt>
    <dgm:pt modelId="{EE392845-4BE4-4E9C-BC17-E983B42909D3}">
      <dgm:prSet/>
      <dgm:spPr/>
      <dgm:t>
        <a:bodyPr/>
        <a:lstStyle/>
        <a:p>
          <a:r>
            <a:rPr lang="en-US"/>
            <a:t>Compared our output to the example output to find logic errors.</a:t>
          </a:r>
        </a:p>
      </dgm:t>
    </dgm:pt>
    <dgm:pt modelId="{53920FD0-4018-4174-B6FA-23E128FA7955}" type="parTrans" cxnId="{DAA58422-0EDB-4BB6-ADAA-EF9BE664D043}">
      <dgm:prSet/>
      <dgm:spPr/>
      <dgm:t>
        <a:bodyPr/>
        <a:lstStyle/>
        <a:p>
          <a:endParaRPr lang="en-US"/>
        </a:p>
      </dgm:t>
    </dgm:pt>
    <dgm:pt modelId="{ECDF4FB5-A190-4CD6-B1AB-E7916F800657}" type="sibTrans" cxnId="{DAA58422-0EDB-4BB6-ADAA-EF9BE664D043}">
      <dgm:prSet/>
      <dgm:spPr/>
      <dgm:t>
        <a:bodyPr/>
        <a:lstStyle/>
        <a:p>
          <a:endParaRPr lang="en-US"/>
        </a:p>
      </dgm:t>
    </dgm:pt>
    <dgm:pt modelId="{67E57932-84E7-4F2B-9255-4A8FD2BEA462}">
      <dgm:prSet/>
      <dgm:spPr/>
      <dgm:t>
        <a:bodyPr/>
        <a:lstStyle/>
        <a:p>
          <a:r>
            <a:rPr lang="en-US"/>
            <a:t>Test code on UTSA Fox Servers to determine compatibility.</a:t>
          </a:r>
        </a:p>
      </dgm:t>
    </dgm:pt>
    <dgm:pt modelId="{68949931-2C54-4240-BBB7-7B9A0ED21AEB}" type="parTrans" cxnId="{1B0823BA-3820-41AF-AA0D-B333D9582AF0}">
      <dgm:prSet/>
      <dgm:spPr/>
      <dgm:t>
        <a:bodyPr/>
        <a:lstStyle/>
        <a:p>
          <a:endParaRPr lang="en-US"/>
        </a:p>
      </dgm:t>
    </dgm:pt>
    <dgm:pt modelId="{E8237643-8D83-4A65-A803-02C4E2E6ED1C}" type="sibTrans" cxnId="{1B0823BA-3820-41AF-AA0D-B333D9582AF0}">
      <dgm:prSet/>
      <dgm:spPr/>
      <dgm:t>
        <a:bodyPr/>
        <a:lstStyle/>
        <a:p>
          <a:endParaRPr lang="en-US"/>
        </a:p>
      </dgm:t>
    </dgm:pt>
    <dgm:pt modelId="{01E65282-7122-4A6C-9583-2C1CD2FBFEDF}">
      <dgm:prSet/>
      <dgm:spPr/>
      <dgm:t>
        <a:bodyPr/>
        <a:lstStyle/>
        <a:p>
          <a:r>
            <a:rPr lang="en-US" dirty="0"/>
            <a:t>Address any issues or complications in the code for the next steps.</a:t>
          </a:r>
        </a:p>
      </dgm:t>
    </dgm:pt>
    <dgm:pt modelId="{782850A5-CC1C-458F-98B4-953D22D38C41}" type="parTrans" cxnId="{D16E6CCC-8A59-4AB3-B11F-DDE9EE179A7C}">
      <dgm:prSet/>
      <dgm:spPr/>
    </dgm:pt>
    <dgm:pt modelId="{0B667B59-0539-4A3C-8425-849CDA14C072}" type="sibTrans" cxnId="{D16E6CCC-8A59-4AB3-B11F-DDE9EE179A7C}">
      <dgm:prSet/>
      <dgm:spPr/>
    </dgm:pt>
    <dgm:pt modelId="{807B7220-C922-4744-83F8-E494F68D3A62}" type="pres">
      <dgm:prSet presAssocID="{E08C0C76-3936-42D3-9B21-DA563A692A6B}" presName="linear" presStyleCnt="0">
        <dgm:presLayoutVars>
          <dgm:dir/>
          <dgm:animLvl val="lvl"/>
          <dgm:resizeHandles val="exact"/>
        </dgm:presLayoutVars>
      </dgm:prSet>
      <dgm:spPr/>
    </dgm:pt>
    <dgm:pt modelId="{3154D762-81E1-4620-8748-FD1B03EE0251}" type="pres">
      <dgm:prSet presAssocID="{B85A99FC-5657-46D6-BD68-AEEA350D8A27}" presName="parentLin" presStyleCnt="0"/>
      <dgm:spPr/>
    </dgm:pt>
    <dgm:pt modelId="{C25AEB05-7622-4ED7-8BD9-AA9BB1B55D22}" type="pres">
      <dgm:prSet presAssocID="{B85A99FC-5657-46D6-BD68-AEEA350D8A27}" presName="parentLeftMargin" presStyleLbl="node1" presStyleIdx="0" presStyleCnt="2"/>
      <dgm:spPr/>
    </dgm:pt>
    <dgm:pt modelId="{AD2DB6E0-5FC5-4A46-85F6-77DFEA657C38}" type="pres">
      <dgm:prSet presAssocID="{B85A99FC-5657-46D6-BD68-AEEA350D8A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63658F-34E1-4DF9-BAA7-023F5B327260}" type="pres">
      <dgm:prSet presAssocID="{B85A99FC-5657-46D6-BD68-AEEA350D8A27}" presName="negativeSpace" presStyleCnt="0"/>
      <dgm:spPr/>
    </dgm:pt>
    <dgm:pt modelId="{77B48841-AAD8-4654-A898-0B56EF53493E}" type="pres">
      <dgm:prSet presAssocID="{B85A99FC-5657-46D6-BD68-AEEA350D8A27}" presName="childText" presStyleLbl="conFgAcc1" presStyleIdx="0" presStyleCnt="2">
        <dgm:presLayoutVars>
          <dgm:bulletEnabled val="1"/>
        </dgm:presLayoutVars>
      </dgm:prSet>
      <dgm:spPr/>
    </dgm:pt>
    <dgm:pt modelId="{5F1E7FE7-1EA5-4199-9C52-16818988AB34}" type="pres">
      <dgm:prSet presAssocID="{01A78858-75CC-4E25-BCA1-AE1F8A0DCB1E}" presName="spaceBetweenRectangles" presStyleCnt="0"/>
      <dgm:spPr/>
    </dgm:pt>
    <dgm:pt modelId="{48E45BEE-D588-40CA-9F85-04FE8C9EB4B6}" type="pres">
      <dgm:prSet presAssocID="{334BC5DF-9BEB-4C91-868E-0BA93150F3A8}" presName="parentLin" presStyleCnt="0"/>
      <dgm:spPr/>
    </dgm:pt>
    <dgm:pt modelId="{38704746-C075-4867-82E0-A85C8CB4008A}" type="pres">
      <dgm:prSet presAssocID="{334BC5DF-9BEB-4C91-868E-0BA93150F3A8}" presName="parentLeftMargin" presStyleLbl="node1" presStyleIdx="0" presStyleCnt="2"/>
      <dgm:spPr/>
    </dgm:pt>
    <dgm:pt modelId="{083EAF94-66D0-48B4-B458-64EE1433A2D2}" type="pres">
      <dgm:prSet presAssocID="{334BC5DF-9BEB-4C91-868E-0BA93150F3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D1F445-4530-4101-B8A3-C421FE069DA8}" type="pres">
      <dgm:prSet presAssocID="{334BC5DF-9BEB-4C91-868E-0BA93150F3A8}" presName="negativeSpace" presStyleCnt="0"/>
      <dgm:spPr/>
    </dgm:pt>
    <dgm:pt modelId="{E15EAF45-CD7D-4F8F-A48D-334206343E00}" type="pres">
      <dgm:prSet presAssocID="{334BC5DF-9BEB-4C91-868E-0BA93150F3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9463C10-1277-4E6A-960E-87DA46E7A7B1}" type="presOf" srcId="{EE392845-4BE4-4E9C-BC17-E983B42909D3}" destId="{E15EAF45-CD7D-4F8F-A48D-334206343E00}" srcOrd="0" destOrd="1" presId="urn:microsoft.com/office/officeart/2005/8/layout/list1"/>
    <dgm:cxn modelId="{C5962C14-DED1-4E5C-9371-48BA23FE5101}" type="presOf" srcId="{67E57932-84E7-4F2B-9255-4A8FD2BEA462}" destId="{E15EAF45-CD7D-4F8F-A48D-334206343E00}" srcOrd="0" destOrd="2" presId="urn:microsoft.com/office/officeart/2005/8/layout/list1"/>
    <dgm:cxn modelId="{DAA58422-0EDB-4BB6-ADAA-EF9BE664D043}" srcId="{334BC5DF-9BEB-4C91-868E-0BA93150F3A8}" destId="{EE392845-4BE4-4E9C-BC17-E983B42909D3}" srcOrd="1" destOrd="0" parTransId="{53920FD0-4018-4174-B6FA-23E128FA7955}" sibTransId="{ECDF4FB5-A190-4CD6-B1AB-E7916F800657}"/>
    <dgm:cxn modelId="{A75C322B-82F0-45F8-B1F3-528847FBA56E}" type="presOf" srcId="{F5E0769D-C2D1-423D-AF38-EB4321227A5C}" destId="{E15EAF45-CD7D-4F8F-A48D-334206343E00}" srcOrd="0" destOrd="0" presId="urn:microsoft.com/office/officeart/2005/8/layout/list1"/>
    <dgm:cxn modelId="{A1580E5D-7139-4CDA-AEB6-EA0DF8B5DC73}" type="presOf" srcId="{E08C0C76-3936-42D3-9B21-DA563A692A6B}" destId="{807B7220-C922-4744-83F8-E494F68D3A62}" srcOrd="0" destOrd="0" presId="urn:microsoft.com/office/officeart/2005/8/layout/list1"/>
    <dgm:cxn modelId="{9B124C5D-8B12-495C-BE48-1EA6BDB1F46E}" srcId="{E08C0C76-3936-42D3-9B21-DA563A692A6B}" destId="{334BC5DF-9BEB-4C91-868E-0BA93150F3A8}" srcOrd="1" destOrd="0" parTransId="{989D5062-5BE0-414A-A02C-061947BD8C30}" sibTransId="{4308E0C7-AEDC-4524-801E-100BF8981BBF}"/>
    <dgm:cxn modelId="{96A00147-F5E2-4041-8F9F-D834683BF552}" srcId="{E08C0C76-3936-42D3-9B21-DA563A692A6B}" destId="{B85A99FC-5657-46D6-BD68-AEEA350D8A27}" srcOrd="0" destOrd="0" parTransId="{6FA6D893-D819-40EE-A6FE-6016398EBBB4}" sibTransId="{01A78858-75CC-4E25-BCA1-AE1F8A0DCB1E}"/>
    <dgm:cxn modelId="{4D0BEAA5-C1BD-4D7C-968B-0A9E38AEB401}" srcId="{334BC5DF-9BEB-4C91-868E-0BA93150F3A8}" destId="{F5E0769D-C2D1-423D-AF38-EB4321227A5C}" srcOrd="0" destOrd="0" parTransId="{863F728A-236C-4A76-8CFF-841E1BDB26B7}" sibTransId="{F8D6460A-ACD2-45AA-B75C-0B13A8BC30AC}"/>
    <dgm:cxn modelId="{55AF43AF-8F32-4C9D-ABBC-0B4538037D86}" type="presOf" srcId="{334BC5DF-9BEB-4C91-868E-0BA93150F3A8}" destId="{083EAF94-66D0-48B4-B458-64EE1433A2D2}" srcOrd="1" destOrd="0" presId="urn:microsoft.com/office/officeart/2005/8/layout/list1"/>
    <dgm:cxn modelId="{1B0823BA-3820-41AF-AA0D-B333D9582AF0}" srcId="{334BC5DF-9BEB-4C91-868E-0BA93150F3A8}" destId="{67E57932-84E7-4F2B-9255-4A8FD2BEA462}" srcOrd="2" destOrd="0" parTransId="{68949931-2C54-4240-BBB7-7B9A0ED21AEB}" sibTransId="{E8237643-8D83-4A65-A803-02C4E2E6ED1C}"/>
    <dgm:cxn modelId="{3013CBC6-CAC2-491E-8D72-25676791E726}" type="presOf" srcId="{B85A99FC-5657-46D6-BD68-AEEA350D8A27}" destId="{C25AEB05-7622-4ED7-8BD9-AA9BB1B55D22}" srcOrd="0" destOrd="0" presId="urn:microsoft.com/office/officeart/2005/8/layout/list1"/>
    <dgm:cxn modelId="{D16E6CCC-8A59-4AB3-B11F-DDE9EE179A7C}" srcId="{B85A99FC-5657-46D6-BD68-AEEA350D8A27}" destId="{01E65282-7122-4A6C-9583-2C1CD2FBFEDF}" srcOrd="1" destOrd="0" parTransId="{782850A5-CC1C-458F-98B4-953D22D38C41}" sibTransId="{0B667B59-0539-4A3C-8425-849CDA14C072}"/>
    <dgm:cxn modelId="{E341D7DE-B55B-4CBA-B120-4CB72BD2ED20}" type="presOf" srcId="{01E65282-7122-4A6C-9583-2C1CD2FBFEDF}" destId="{77B48841-AAD8-4654-A898-0B56EF53493E}" srcOrd="0" destOrd="1" presId="urn:microsoft.com/office/officeart/2005/8/layout/list1"/>
    <dgm:cxn modelId="{1914C9E4-C2FB-48B6-A057-4AD02F76BF69}" type="presOf" srcId="{89CF70D8-EC52-49B2-B3A5-95F3868C1535}" destId="{77B48841-AAD8-4654-A898-0B56EF53493E}" srcOrd="0" destOrd="0" presId="urn:microsoft.com/office/officeart/2005/8/layout/list1"/>
    <dgm:cxn modelId="{CC97A5E6-192F-4C75-89E0-2BA5D920F3B2}" type="presOf" srcId="{B85A99FC-5657-46D6-BD68-AEEA350D8A27}" destId="{AD2DB6E0-5FC5-4A46-85F6-77DFEA657C38}" srcOrd="1" destOrd="0" presId="urn:microsoft.com/office/officeart/2005/8/layout/list1"/>
    <dgm:cxn modelId="{683B1FE7-B5A9-44A9-A427-B6366B1D1278}" type="presOf" srcId="{334BC5DF-9BEB-4C91-868E-0BA93150F3A8}" destId="{38704746-C075-4867-82E0-A85C8CB4008A}" srcOrd="0" destOrd="0" presId="urn:microsoft.com/office/officeart/2005/8/layout/list1"/>
    <dgm:cxn modelId="{7F0E02EE-C59C-4BB9-B4A3-D8DFDA8C22C9}" srcId="{B85A99FC-5657-46D6-BD68-AEEA350D8A27}" destId="{89CF70D8-EC52-49B2-B3A5-95F3868C1535}" srcOrd="0" destOrd="0" parTransId="{235AD349-BFCB-4B28-9D34-7F675D785C79}" sibTransId="{D603B477-C878-48DF-A7CD-3BFA9A24A581}"/>
    <dgm:cxn modelId="{E3B0DB86-DA06-4513-AA43-73DA491A3251}" type="presParOf" srcId="{807B7220-C922-4744-83F8-E494F68D3A62}" destId="{3154D762-81E1-4620-8748-FD1B03EE0251}" srcOrd="0" destOrd="0" presId="urn:microsoft.com/office/officeart/2005/8/layout/list1"/>
    <dgm:cxn modelId="{A6FB450C-11E9-4B7B-B19A-72BBBF10A190}" type="presParOf" srcId="{3154D762-81E1-4620-8748-FD1B03EE0251}" destId="{C25AEB05-7622-4ED7-8BD9-AA9BB1B55D22}" srcOrd="0" destOrd="0" presId="urn:microsoft.com/office/officeart/2005/8/layout/list1"/>
    <dgm:cxn modelId="{82B4B021-CECD-4414-9634-79016499D829}" type="presParOf" srcId="{3154D762-81E1-4620-8748-FD1B03EE0251}" destId="{AD2DB6E0-5FC5-4A46-85F6-77DFEA657C38}" srcOrd="1" destOrd="0" presId="urn:microsoft.com/office/officeart/2005/8/layout/list1"/>
    <dgm:cxn modelId="{D33EC26F-D147-42B8-8882-7B54E8161F75}" type="presParOf" srcId="{807B7220-C922-4744-83F8-E494F68D3A62}" destId="{F863658F-34E1-4DF9-BAA7-023F5B327260}" srcOrd="1" destOrd="0" presId="urn:microsoft.com/office/officeart/2005/8/layout/list1"/>
    <dgm:cxn modelId="{CCCC2C3C-1800-45F1-9763-2A866787E1FD}" type="presParOf" srcId="{807B7220-C922-4744-83F8-E494F68D3A62}" destId="{77B48841-AAD8-4654-A898-0B56EF53493E}" srcOrd="2" destOrd="0" presId="urn:microsoft.com/office/officeart/2005/8/layout/list1"/>
    <dgm:cxn modelId="{AA7AF88B-7698-4DFA-881E-F2F600D96C15}" type="presParOf" srcId="{807B7220-C922-4744-83F8-E494F68D3A62}" destId="{5F1E7FE7-1EA5-4199-9C52-16818988AB34}" srcOrd="3" destOrd="0" presId="urn:microsoft.com/office/officeart/2005/8/layout/list1"/>
    <dgm:cxn modelId="{3231D7A7-A1C0-4FA9-B1EB-958017DF168B}" type="presParOf" srcId="{807B7220-C922-4744-83F8-E494F68D3A62}" destId="{48E45BEE-D588-40CA-9F85-04FE8C9EB4B6}" srcOrd="4" destOrd="0" presId="urn:microsoft.com/office/officeart/2005/8/layout/list1"/>
    <dgm:cxn modelId="{F9DDAD7A-611B-44D1-940E-498688EF4F61}" type="presParOf" srcId="{48E45BEE-D588-40CA-9F85-04FE8C9EB4B6}" destId="{38704746-C075-4867-82E0-A85C8CB4008A}" srcOrd="0" destOrd="0" presId="urn:microsoft.com/office/officeart/2005/8/layout/list1"/>
    <dgm:cxn modelId="{2086DA95-33E6-4989-BE4D-0C2EB7BF458C}" type="presParOf" srcId="{48E45BEE-D588-40CA-9F85-04FE8C9EB4B6}" destId="{083EAF94-66D0-48B4-B458-64EE1433A2D2}" srcOrd="1" destOrd="0" presId="urn:microsoft.com/office/officeart/2005/8/layout/list1"/>
    <dgm:cxn modelId="{5D5BC64B-BEC7-4557-99D9-C625962CDDBB}" type="presParOf" srcId="{807B7220-C922-4744-83F8-E494F68D3A62}" destId="{DCD1F445-4530-4101-B8A3-C421FE069DA8}" srcOrd="5" destOrd="0" presId="urn:microsoft.com/office/officeart/2005/8/layout/list1"/>
    <dgm:cxn modelId="{E2590B43-1CB6-460C-9D35-35E58CE64725}" type="presParOf" srcId="{807B7220-C922-4744-83F8-E494F68D3A62}" destId="{E15EAF45-CD7D-4F8F-A48D-334206343E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CB6C-A5B4-4B15-B43D-8E2806BFF63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0CEC8-FAFC-4BCE-AD42-8E4A56130DF0}">
      <dgm:prSet/>
      <dgm:spPr/>
      <dgm:t>
        <a:bodyPr/>
        <a:lstStyle/>
        <a:p>
          <a:r>
            <a:rPr lang="en-US" dirty="0"/>
            <a:t>Joseph McCrae</a:t>
          </a:r>
        </a:p>
      </dgm:t>
    </dgm:pt>
    <dgm:pt modelId="{C6C28417-905F-4B7C-9E4B-9B0250389930}" type="parTrans" cxnId="{0AA78BA8-695B-456D-905B-2BFD631D1B94}">
      <dgm:prSet/>
      <dgm:spPr/>
      <dgm:t>
        <a:bodyPr/>
        <a:lstStyle/>
        <a:p>
          <a:endParaRPr lang="en-US"/>
        </a:p>
      </dgm:t>
    </dgm:pt>
    <dgm:pt modelId="{1407BF86-AF01-46A9-9A5D-902E75B49639}" type="sibTrans" cxnId="{0AA78BA8-695B-456D-905B-2BFD631D1B94}">
      <dgm:prSet/>
      <dgm:spPr/>
      <dgm:t>
        <a:bodyPr/>
        <a:lstStyle/>
        <a:p>
          <a:endParaRPr lang="en-US"/>
        </a:p>
      </dgm:t>
    </dgm:pt>
    <dgm:pt modelId="{B2658CEA-6F8D-4181-B92B-A9C2AE90A63A}">
      <dgm:prSet/>
      <dgm:spPr/>
      <dgm:t>
        <a:bodyPr/>
        <a:lstStyle/>
        <a:p>
          <a:r>
            <a:rPr lang="en-US"/>
            <a:t>Lead group meetings and discussions related to the project.</a:t>
          </a:r>
        </a:p>
      </dgm:t>
    </dgm:pt>
    <dgm:pt modelId="{23BC82B1-8CF9-4D46-A64E-68012EB1BDFB}" type="parTrans" cxnId="{E8611872-182A-415D-964C-AD460B858D52}">
      <dgm:prSet/>
      <dgm:spPr/>
      <dgm:t>
        <a:bodyPr/>
        <a:lstStyle/>
        <a:p>
          <a:endParaRPr lang="en-US"/>
        </a:p>
      </dgm:t>
    </dgm:pt>
    <dgm:pt modelId="{97744BFD-2A6A-49D3-B80D-B6B494E1514C}" type="sibTrans" cxnId="{E8611872-182A-415D-964C-AD460B858D52}">
      <dgm:prSet/>
      <dgm:spPr/>
      <dgm:t>
        <a:bodyPr/>
        <a:lstStyle/>
        <a:p>
          <a:endParaRPr lang="en-US"/>
        </a:p>
      </dgm:t>
    </dgm:pt>
    <dgm:pt modelId="{96332A6E-FA79-49AD-94AC-0B4AB02A391B}">
      <dgm:prSet/>
      <dgm:spPr/>
      <dgm:t>
        <a:bodyPr/>
        <a:lstStyle/>
        <a:p>
          <a:r>
            <a:rPr lang="en-US"/>
            <a:t>Primarily documented development of program and group member contribution.</a:t>
          </a:r>
        </a:p>
      </dgm:t>
    </dgm:pt>
    <dgm:pt modelId="{7A5C1857-E3D9-4A7E-A128-BA534D74A8E6}" type="parTrans" cxnId="{C1CA0AAE-9EA1-4297-A090-C382A1DD85A1}">
      <dgm:prSet/>
      <dgm:spPr/>
      <dgm:t>
        <a:bodyPr/>
        <a:lstStyle/>
        <a:p>
          <a:endParaRPr lang="en-US"/>
        </a:p>
      </dgm:t>
    </dgm:pt>
    <dgm:pt modelId="{83A99314-A608-4366-9377-A22EDF559F99}" type="sibTrans" cxnId="{C1CA0AAE-9EA1-4297-A090-C382A1DD85A1}">
      <dgm:prSet/>
      <dgm:spPr/>
      <dgm:t>
        <a:bodyPr/>
        <a:lstStyle/>
        <a:p>
          <a:endParaRPr lang="en-US"/>
        </a:p>
      </dgm:t>
    </dgm:pt>
    <dgm:pt modelId="{4D33B2E6-0675-4E92-BA38-3383C0FFE57A}">
      <dgm:prSet/>
      <dgm:spPr/>
      <dgm:t>
        <a:bodyPr/>
        <a:lstStyle/>
        <a:p>
          <a:r>
            <a:rPr lang="en-US"/>
            <a:t>Ran and tested version of code on Eclipse, discovering potential bugs and logic errors.</a:t>
          </a:r>
        </a:p>
      </dgm:t>
    </dgm:pt>
    <dgm:pt modelId="{1EB9C979-1B9C-4BBA-9415-8AEFC378BB47}" type="parTrans" cxnId="{BEE22E86-5282-4EF9-B6CE-101D5A6A5C3B}">
      <dgm:prSet/>
      <dgm:spPr/>
      <dgm:t>
        <a:bodyPr/>
        <a:lstStyle/>
        <a:p>
          <a:endParaRPr lang="en-US"/>
        </a:p>
      </dgm:t>
    </dgm:pt>
    <dgm:pt modelId="{2A5B7864-4D03-456D-8C74-7CC62F1C0E3C}" type="sibTrans" cxnId="{BEE22E86-5282-4EF9-B6CE-101D5A6A5C3B}">
      <dgm:prSet/>
      <dgm:spPr/>
      <dgm:t>
        <a:bodyPr/>
        <a:lstStyle/>
        <a:p>
          <a:endParaRPr lang="en-US"/>
        </a:p>
      </dgm:t>
    </dgm:pt>
    <dgm:pt modelId="{CAFBBF75-4CC6-4121-B304-8EFB86736BA6}">
      <dgm:prSet/>
      <dgm:spPr/>
      <dgm:t>
        <a:bodyPr/>
        <a:lstStyle/>
        <a:p>
          <a:r>
            <a:rPr lang="en-US" dirty="0"/>
            <a:t>**Coded and submitted Assignment 4 during project duration.</a:t>
          </a:r>
        </a:p>
      </dgm:t>
    </dgm:pt>
    <dgm:pt modelId="{504F9C36-663F-4E7A-A798-5CDE68A06E50}" type="parTrans" cxnId="{0D62CED0-964D-42DF-B9BD-728635085C6D}">
      <dgm:prSet/>
      <dgm:spPr/>
      <dgm:t>
        <a:bodyPr/>
        <a:lstStyle/>
        <a:p>
          <a:endParaRPr lang="en-US"/>
        </a:p>
      </dgm:t>
    </dgm:pt>
    <dgm:pt modelId="{7EFA2092-1FCC-442C-81F2-5745C276DDC6}" type="sibTrans" cxnId="{0D62CED0-964D-42DF-B9BD-728635085C6D}">
      <dgm:prSet/>
      <dgm:spPr/>
      <dgm:t>
        <a:bodyPr/>
        <a:lstStyle/>
        <a:p>
          <a:endParaRPr lang="en-US"/>
        </a:p>
      </dgm:t>
    </dgm:pt>
    <dgm:pt modelId="{06612B08-934A-401E-8609-461F616108D0}">
      <dgm:prSet/>
      <dgm:spPr/>
      <dgm:t>
        <a:bodyPr/>
        <a:lstStyle/>
        <a:p>
          <a:r>
            <a:rPr lang="en-US" dirty="0"/>
            <a:t>Erick Estrella </a:t>
          </a:r>
        </a:p>
      </dgm:t>
    </dgm:pt>
    <dgm:pt modelId="{480C8E28-E6DB-47D0-AE39-F40CF4E610C4}" type="parTrans" cxnId="{837BCDF3-6EB8-47F4-A600-FE10C71B1D0C}">
      <dgm:prSet/>
      <dgm:spPr/>
      <dgm:t>
        <a:bodyPr/>
        <a:lstStyle/>
        <a:p>
          <a:endParaRPr lang="en-US"/>
        </a:p>
      </dgm:t>
    </dgm:pt>
    <dgm:pt modelId="{9C240230-1E77-4AD4-B726-50D603AA3BA6}" type="sibTrans" cxnId="{837BCDF3-6EB8-47F4-A600-FE10C71B1D0C}">
      <dgm:prSet/>
      <dgm:spPr/>
      <dgm:t>
        <a:bodyPr/>
        <a:lstStyle/>
        <a:p>
          <a:endParaRPr lang="en-US"/>
        </a:p>
      </dgm:t>
    </dgm:pt>
    <dgm:pt modelId="{6ED5312C-913E-444B-B725-251A57E85697}">
      <dgm:prSet/>
      <dgm:spPr/>
      <dgm:t>
        <a:bodyPr/>
        <a:lstStyle/>
        <a:p>
          <a:r>
            <a:rPr lang="en-US"/>
            <a:t>Primarily focused on the ResourceManagement class, especially on programming the constructor.</a:t>
          </a:r>
        </a:p>
      </dgm:t>
    </dgm:pt>
    <dgm:pt modelId="{2A419382-A512-4D8A-988B-A93DC0C6FBF1}" type="parTrans" cxnId="{2BE16D97-F5CA-4194-87EE-1B9056B86BF4}">
      <dgm:prSet/>
      <dgm:spPr/>
      <dgm:t>
        <a:bodyPr/>
        <a:lstStyle/>
        <a:p>
          <a:endParaRPr lang="en-US"/>
        </a:p>
      </dgm:t>
    </dgm:pt>
    <dgm:pt modelId="{B5A3EB52-CEA4-4F53-945A-B7A8F9F634AB}" type="sibTrans" cxnId="{2BE16D97-F5CA-4194-87EE-1B9056B86BF4}">
      <dgm:prSet/>
      <dgm:spPr/>
      <dgm:t>
        <a:bodyPr/>
        <a:lstStyle/>
        <a:p>
          <a:endParaRPr lang="en-US"/>
        </a:p>
      </dgm:t>
    </dgm:pt>
    <dgm:pt modelId="{D9A03E50-891F-4566-BBEE-88A92906AE6B}">
      <dgm:prSet/>
      <dgm:spPr/>
      <dgm:t>
        <a:bodyPr/>
        <a:lstStyle/>
        <a:p>
          <a:r>
            <a:rPr lang="en-US"/>
            <a:t>Collaborated and updated the printSummary() method.</a:t>
          </a:r>
        </a:p>
      </dgm:t>
    </dgm:pt>
    <dgm:pt modelId="{1F90CA16-C5B2-4F3C-BDE7-A2758657BA69}" type="parTrans" cxnId="{03A7F7B3-C3D8-4914-8F89-65570C7D445B}">
      <dgm:prSet/>
      <dgm:spPr/>
      <dgm:t>
        <a:bodyPr/>
        <a:lstStyle/>
        <a:p>
          <a:endParaRPr lang="en-US"/>
        </a:p>
      </dgm:t>
    </dgm:pt>
    <dgm:pt modelId="{0CF41BED-127D-4508-BBFD-5400AB28F934}" type="sibTrans" cxnId="{03A7F7B3-C3D8-4914-8F89-65570C7D445B}">
      <dgm:prSet/>
      <dgm:spPr/>
      <dgm:t>
        <a:bodyPr/>
        <a:lstStyle/>
        <a:p>
          <a:endParaRPr lang="en-US"/>
        </a:p>
      </dgm:t>
    </dgm:pt>
    <dgm:pt modelId="{6B285BF9-221D-4016-AD18-8209FA2DC7E0}">
      <dgm:prSet/>
      <dgm:spPr/>
      <dgm:t>
        <a:bodyPr/>
        <a:lstStyle/>
        <a:p>
          <a:r>
            <a:rPr lang="en-US"/>
            <a:t>Frequently coded and uploaded version to repo to test.</a:t>
          </a:r>
        </a:p>
      </dgm:t>
    </dgm:pt>
    <dgm:pt modelId="{7039A5E8-3404-440C-AD1D-0C37C21A18EE}" type="parTrans" cxnId="{554026CA-E7D5-4AD1-8ECE-EFD0935DE2B0}">
      <dgm:prSet/>
      <dgm:spPr/>
      <dgm:t>
        <a:bodyPr/>
        <a:lstStyle/>
        <a:p>
          <a:endParaRPr lang="en-US"/>
        </a:p>
      </dgm:t>
    </dgm:pt>
    <dgm:pt modelId="{0871AA5C-FC73-4479-88C9-C49773162DFB}" type="sibTrans" cxnId="{554026CA-E7D5-4AD1-8ECE-EFD0935DE2B0}">
      <dgm:prSet/>
      <dgm:spPr/>
      <dgm:t>
        <a:bodyPr/>
        <a:lstStyle/>
        <a:p>
          <a:endParaRPr lang="en-US"/>
        </a:p>
      </dgm:t>
    </dgm:pt>
    <dgm:pt modelId="{4ADDC014-8D7E-4193-A4A7-BF668E9E42A5}" type="pres">
      <dgm:prSet presAssocID="{7BAFCB6C-A5B4-4B15-B43D-8E2806BFF634}" presName="Name0" presStyleCnt="0">
        <dgm:presLayoutVars>
          <dgm:dir/>
          <dgm:animLvl val="lvl"/>
          <dgm:resizeHandles val="exact"/>
        </dgm:presLayoutVars>
      </dgm:prSet>
      <dgm:spPr/>
    </dgm:pt>
    <dgm:pt modelId="{9A9DCC41-89D2-4EF4-80DB-7033DF952633}" type="pres">
      <dgm:prSet presAssocID="{03C0CEC8-FAFC-4BCE-AD42-8E4A56130DF0}" presName="linNode" presStyleCnt="0"/>
      <dgm:spPr/>
    </dgm:pt>
    <dgm:pt modelId="{AF29FE9E-1F82-488B-80E7-F8CBF79E6658}" type="pres">
      <dgm:prSet presAssocID="{03C0CEC8-FAFC-4BCE-AD42-8E4A56130DF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E7122F9-5A7A-457C-B536-FF4699225BD7}" type="pres">
      <dgm:prSet presAssocID="{03C0CEC8-FAFC-4BCE-AD42-8E4A56130DF0}" presName="descendantText" presStyleLbl="alignAccFollowNode1" presStyleIdx="0" presStyleCnt="2">
        <dgm:presLayoutVars>
          <dgm:bulletEnabled val="1"/>
        </dgm:presLayoutVars>
      </dgm:prSet>
      <dgm:spPr/>
    </dgm:pt>
    <dgm:pt modelId="{B0D86836-AB6F-4DC6-87EC-1D4E1CBB28C0}" type="pres">
      <dgm:prSet presAssocID="{1407BF86-AF01-46A9-9A5D-902E75B49639}" presName="sp" presStyleCnt="0"/>
      <dgm:spPr/>
    </dgm:pt>
    <dgm:pt modelId="{1B3863F9-C0C8-41FB-9003-8F62407FFE57}" type="pres">
      <dgm:prSet presAssocID="{06612B08-934A-401E-8609-461F616108D0}" presName="linNode" presStyleCnt="0"/>
      <dgm:spPr/>
    </dgm:pt>
    <dgm:pt modelId="{26E2B72F-351A-4C9C-8168-7B92BC1FE1E0}" type="pres">
      <dgm:prSet presAssocID="{06612B08-934A-401E-8609-461F616108D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F95CC14-F749-46E6-B643-CFB7F0240328}" type="pres">
      <dgm:prSet presAssocID="{06612B08-934A-401E-8609-461F616108D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7F6DA0D-A458-4F1F-89EC-EEAE02AECEE3}" type="presOf" srcId="{06612B08-934A-401E-8609-461F616108D0}" destId="{26E2B72F-351A-4C9C-8168-7B92BC1FE1E0}" srcOrd="0" destOrd="0" presId="urn:microsoft.com/office/officeart/2005/8/layout/vList5"/>
    <dgm:cxn modelId="{22E63110-F1B3-47C2-A151-6FA9FEDF2DF6}" type="presOf" srcId="{CAFBBF75-4CC6-4121-B304-8EFB86736BA6}" destId="{AE7122F9-5A7A-457C-B536-FF4699225BD7}" srcOrd="0" destOrd="3" presId="urn:microsoft.com/office/officeart/2005/8/layout/vList5"/>
    <dgm:cxn modelId="{46807A45-9394-4B8C-A613-E3C8DCC2CD0F}" type="presOf" srcId="{7BAFCB6C-A5B4-4B15-B43D-8E2806BFF634}" destId="{4ADDC014-8D7E-4193-A4A7-BF668E9E42A5}" srcOrd="0" destOrd="0" presId="urn:microsoft.com/office/officeart/2005/8/layout/vList5"/>
    <dgm:cxn modelId="{50E15768-7455-4B7F-AEFF-D3635933027A}" type="presOf" srcId="{D9A03E50-891F-4566-BBEE-88A92906AE6B}" destId="{3F95CC14-F749-46E6-B643-CFB7F0240328}" srcOrd="0" destOrd="1" presId="urn:microsoft.com/office/officeart/2005/8/layout/vList5"/>
    <dgm:cxn modelId="{5E314F4F-ADEB-412E-B980-958F79129EDF}" type="presOf" srcId="{4D33B2E6-0675-4E92-BA38-3383C0FFE57A}" destId="{AE7122F9-5A7A-457C-B536-FF4699225BD7}" srcOrd="0" destOrd="2" presId="urn:microsoft.com/office/officeart/2005/8/layout/vList5"/>
    <dgm:cxn modelId="{E8611872-182A-415D-964C-AD460B858D52}" srcId="{03C0CEC8-FAFC-4BCE-AD42-8E4A56130DF0}" destId="{B2658CEA-6F8D-4181-B92B-A9C2AE90A63A}" srcOrd="0" destOrd="0" parTransId="{23BC82B1-8CF9-4D46-A64E-68012EB1BDFB}" sibTransId="{97744BFD-2A6A-49D3-B80D-B6B494E1514C}"/>
    <dgm:cxn modelId="{BEE22E86-5282-4EF9-B6CE-101D5A6A5C3B}" srcId="{03C0CEC8-FAFC-4BCE-AD42-8E4A56130DF0}" destId="{4D33B2E6-0675-4E92-BA38-3383C0FFE57A}" srcOrd="2" destOrd="0" parTransId="{1EB9C979-1B9C-4BBA-9415-8AEFC378BB47}" sibTransId="{2A5B7864-4D03-456D-8C74-7CC62F1C0E3C}"/>
    <dgm:cxn modelId="{2BE16D97-F5CA-4194-87EE-1B9056B86BF4}" srcId="{06612B08-934A-401E-8609-461F616108D0}" destId="{6ED5312C-913E-444B-B725-251A57E85697}" srcOrd="0" destOrd="0" parTransId="{2A419382-A512-4D8A-988B-A93DC0C6FBF1}" sibTransId="{B5A3EB52-CEA4-4F53-945A-B7A8F9F634AB}"/>
    <dgm:cxn modelId="{9426069A-A64E-4241-B52A-125B4DB7C760}" type="presOf" srcId="{96332A6E-FA79-49AD-94AC-0B4AB02A391B}" destId="{AE7122F9-5A7A-457C-B536-FF4699225BD7}" srcOrd="0" destOrd="1" presId="urn:microsoft.com/office/officeart/2005/8/layout/vList5"/>
    <dgm:cxn modelId="{0AA78BA8-695B-456D-905B-2BFD631D1B94}" srcId="{7BAFCB6C-A5B4-4B15-B43D-8E2806BFF634}" destId="{03C0CEC8-FAFC-4BCE-AD42-8E4A56130DF0}" srcOrd="0" destOrd="0" parTransId="{C6C28417-905F-4B7C-9E4B-9B0250389930}" sibTransId="{1407BF86-AF01-46A9-9A5D-902E75B49639}"/>
    <dgm:cxn modelId="{C1CA0AAE-9EA1-4297-A090-C382A1DD85A1}" srcId="{03C0CEC8-FAFC-4BCE-AD42-8E4A56130DF0}" destId="{96332A6E-FA79-49AD-94AC-0B4AB02A391B}" srcOrd="1" destOrd="0" parTransId="{7A5C1857-E3D9-4A7E-A128-BA534D74A8E6}" sibTransId="{83A99314-A608-4366-9377-A22EDF559F99}"/>
    <dgm:cxn modelId="{03A7F7B3-C3D8-4914-8F89-65570C7D445B}" srcId="{06612B08-934A-401E-8609-461F616108D0}" destId="{D9A03E50-891F-4566-BBEE-88A92906AE6B}" srcOrd="1" destOrd="0" parTransId="{1F90CA16-C5B2-4F3C-BDE7-A2758657BA69}" sibTransId="{0CF41BED-127D-4508-BBFD-5400AB28F934}"/>
    <dgm:cxn modelId="{554026CA-E7D5-4AD1-8ECE-EFD0935DE2B0}" srcId="{06612B08-934A-401E-8609-461F616108D0}" destId="{6B285BF9-221D-4016-AD18-8209FA2DC7E0}" srcOrd="2" destOrd="0" parTransId="{7039A5E8-3404-440C-AD1D-0C37C21A18EE}" sibTransId="{0871AA5C-FC73-4479-88C9-C49773162DFB}"/>
    <dgm:cxn modelId="{B78AEFCA-D813-4E8C-BEFA-60CE5D86D0F6}" type="presOf" srcId="{B2658CEA-6F8D-4181-B92B-A9C2AE90A63A}" destId="{AE7122F9-5A7A-457C-B536-FF4699225BD7}" srcOrd="0" destOrd="0" presId="urn:microsoft.com/office/officeart/2005/8/layout/vList5"/>
    <dgm:cxn modelId="{0D62CED0-964D-42DF-B9BD-728635085C6D}" srcId="{03C0CEC8-FAFC-4BCE-AD42-8E4A56130DF0}" destId="{CAFBBF75-4CC6-4121-B304-8EFB86736BA6}" srcOrd="3" destOrd="0" parTransId="{504F9C36-663F-4E7A-A798-5CDE68A06E50}" sibTransId="{7EFA2092-1FCC-442C-81F2-5745C276DDC6}"/>
    <dgm:cxn modelId="{50CE24E4-B1B5-4F9B-B527-41FC0F516333}" type="presOf" srcId="{03C0CEC8-FAFC-4BCE-AD42-8E4A56130DF0}" destId="{AF29FE9E-1F82-488B-80E7-F8CBF79E6658}" srcOrd="0" destOrd="0" presId="urn:microsoft.com/office/officeart/2005/8/layout/vList5"/>
    <dgm:cxn modelId="{3AABA0E4-D599-4197-B4AD-8DF8E83949A2}" type="presOf" srcId="{6ED5312C-913E-444B-B725-251A57E85697}" destId="{3F95CC14-F749-46E6-B643-CFB7F0240328}" srcOrd="0" destOrd="0" presId="urn:microsoft.com/office/officeart/2005/8/layout/vList5"/>
    <dgm:cxn modelId="{9EC364F1-DB58-49AF-BE9F-3BD28699A4B4}" type="presOf" srcId="{6B285BF9-221D-4016-AD18-8209FA2DC7E0}" destId="{3F95CC14-F749-46E6-B643-CFB7F0240328}" srcOrd="0" destOrd="2" presId="urn:microsoft.com/office/officeart/2005/8/layout/vList5"/>
    <dgm:cxn modelId="{837BCDF3-6EB8-47F4-A600-FE10C71B1D0C}" srcId="{7BAFCB6C-A5B4-4B15-B43D-8E2806BFF634}" destId="{06612B08-934A-401E-8609-461F616108D0}" srcOrd="1" destOrd="0" parTransId="{480C8E28-E6DB-47D0-AE39-F40CF4E610C4}" sibTransId="{9C240230-1E77-4AD4-B726-50D603AA3BA6}"/>
    <dgm:cxn modelId="{EA5CE108-38CB-4C0F-B5BC-06C1659F199C}" type="presParOf" srcId="{4ADDC014-8D7E-4193-A4A7-BF668E9E42A5}" destId="{9A9DCC41-89D2-4EF4-80DB-7033DF952633}" srcOrd="0" destOrd="0" presId="urn:microsoft.com/office/officeart/2005/8/layout/vList5"/>
    <dgm:cxn modelId="{22A90639-C5B2-432C-9C3C-C521365759CD}" type="presParOf" srcId="{9A9DCC41-89D2-4EF4-80DB-7033DF952633}" destId="{AF29FE9E-1F82-488B-80E7-F8CBF79E6658}" srcOrd="0" destOrd="0" presId="urn:microsoft.com/office/officeart/2005/8/layout/vList5"/>
    <dgm:cxn modelId="{9C7DF183-0263-4A6B-8CD6-55974B59C02F}" type="presParOf" srcId="{9A9DCC41-89D2-4EF4-80DB-7033DF952633}" destId="{AE7122F9-5A7A-457C-B536-FF4699225BD7}" srcOrd="1" destOrd="0" presId="urn:microsoft.com/office/officeart/2005/8/layout/vList5"/>
    <dgm:cxn modelId="{99816378-7756-4D71-BA1A-4897F1FAAB74}" type="presParOf" srcId="{4ADDC014-8D7E-4193-A4A7-BF668E9E42A5}" destId="{B0D86836-AB6F-4DC6-87EC-1D4E1CBB28C0}" srcOrd="1" destOrd="0" presId="urn:microsoft.com/office/officeart/2005/8/layout/vList5"/>
    <dgm:cxn modelId="{AA20A2C2-800B-4150-A733-F79B226BC36A}" type="presParOf" srcId="{4ADDC014-8D7E-4193-A4A7-BF668E9E42A5}" destId="{1B3863F9-C0C8-41FB-9003-8F62407FFE57}" srcOrd="2" destOrd="0" presId="urn:microsoft.com/office/officeart/2005/8/layout/vList5"/>
    <dgm:cxn modelId="{55392271-6C25-43F4-BA29-DE41946DB25D}" type="presParOf" srcId="{1B3863F9-C0C8-41FB-9003-8F62407FFE57}" destId="{26E2B72F-351A-4C9C-8168-7B92BC1FE1E0}" srcOrd="0" destOrd="0" presId="urn:microsoft.com/office/officeart/2005/8/layout/vList5"/>
    <dgm:cxn modelId="{1D9252DB-7DBB-4B96-9786-F8CA0F00FCF9}" type="presParOf" srcId="{1B3863F9-C0C8-41FB-9003-8F62407FFE57}" destId="{3F95CC14-F749-46E6-B643-CFB7F02403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F4FFB-F132-473E-BAF2-00C843B585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00E38-0C13-42C6-B957-E577D64C3698}">
      <dgm:prSet/>
      <dgm:spPr/>
      <dgm:t>
        <a:bodyPr/>
        <a:lstStyle/>
        <a:p>
          <a:r>
            <a:rPr lang="en-US" dirty="0"/>
            <a:t>Obada Musa </a:t>
          </a:r>
        </a:p>
      </dgm:t>
    </dgm:pt>
    <dgm:pt modelId="{9119DB6C-BFC6-4901-80A1-9CFBDAE4A218}" type="parTrans" cxnId="{8F5ADD7E-3E2E-4F02-933D-5E6A88F5189E}">
      <dgm:prSet/>
      <dgm:spPr/>
      <dgm:t>
        <a:bodyPr/>
        <a:lstStyle/>
        <a:p>
          <a:endParaRPr lang="en-US"/>
        </a:p>
      </dgm:t>
    </dgm:pt>
    <dgm:pt modelId="{7BA2D8CA-2D84-470E-9E1A-907CEB50EBB6}" type="sibTrans" cxnId="{8F5ADD7E-3E2E-4F02-933D-5E6A88F5189E}">
      <dgm:prSet/>
      <dgm:spPr/>
      <dgm:t>
        <a:bodyPr/>
        <a:lstStyle/>
        <a:p>
          <a:endParaRPr lang="en-US"/>
        </a:p>
      </dgm:t>
    </dgm:pt>
    <dgm:pt modelId="{9EB99701-48DD-45CB-85E5-2B0202DFE094}">
      <dgm:prSet/>
      <dgm:spPr/>
      <dgm:t>
        <a:bodyPr/>
        <a:lstStyle/>
        <a:p>
          <a:r>
            <a:rPr lang="en-US"/>
            <a:t>Primarily programmed the printSummary() method in the ResourceManagement class.</a:t>
          </a:r>
        </a:p>
      </dgm:t>
    </dgm:pt>
    <dgm:pt modelId="{1882A979-6FBA-4789-AED3-B2BAAA09AD92}" type="parTrans" cxnId="{0CD8289A-A9FE-473A-911A-B5F9F62A2EDE}">
      <dgm:prSet/>
      <dgm:spPr/>
      <dgm:t>
        <a:bodyPr/>
        <a:lstStyle/>
        <a:p>
          <a:endParaRPr lang="en-US"/>
        </a:p>
      </dgm:t>
    </dgm:pt>
    <dgm:pt modelId="{5E93F55C-4036-45EE-B7EC-A768C0F518C0}" type="sibTrans" cxnId="{0CD8289A-A9FE-473A-911A-B5F9F62A2EDE}">
      <dgm:prSet/>
      <dgm:spPr/>
      <dgm:t>
        <a:bodyPr/>
        <a:lstStyle/>
        <a:p>
          <a:endParaRPr lang="en-US"/>
        </a:p>
      </dgm:t>
    </dgm:pt>
    <dgm:pt modelId="{03E98134-46C8-4AEC-A7F9-C50ECB143E12}">
      <dgm:prSet/>
      <dgm:spPr/>
      <dgm:t>
        <a:bodyPr/>
        <a:lstStyle/>
        <a:p>
          <a:r>
            <a:rPr lang="en-US"/>
            <a:t>Fixed a logic error in the program output.</a:t>
          </a:r>
        </a:p>
      </dgm:t>
    </dgm:pt>
    <dgm:pt modelId="{1BA78633-BBC9-4CA9-9A6B-DF9B1431FC47}" type="parTrans" cxnId="{CF995965-4787-4D0A-925D-C57A43BCEDF8}">
      <dgm:prSet/>
      <dgm:spPr/>
      <dgm:t>
        <a:bodyPr/>
        <a:lstStyle/>
        <a:p>
          <a:endParaRPr lang="en-US"/>
        </a:p>
      </dgm:t>
    </dgm:pt>
    <dgm:pt modelId="{4ABF25C3-12E8-4256-BCA4-A81152AA3895}" type="sibTrans" cxnId="{CF995965-4787-4D0A-925D-C57A43BCEDF8}">
      <dgm:prSet/>
      <dgm:spPr/>
      <dgm:t>
        <a:bodyPr/>
        <a:lstStyle/>
        <a:p>
          <a:endParaRPr lang="en-US"/>
        </a:p>
      </dgm:t>
    </dgm:pt>
    <dgm:pt modelId="{52EF27AB-86E4-41ED-9BF9-EADFC3B2103D}">
      <dgm:prSet/>
      <dgm:spPr/>
      <dgm:t>
        <a:bodyPr/>
        <a:lstStyle/>
        <a:p>
          <a:r>
            <a:rPr lang="en-US"/>
            <a:t>Completed flowchart for project presentation.</a:t>
          </a:r>
        </a:p>
      </dgm:t>
    </dgm:pt>
    <dgm:pt modelId="{B9035138-B1A4-41DD-8396-0B08AB4FBF1E}" type="parTrans" cxnId="{CB0C2F29-961D-4D92-B735-B4C05AFDBA80}">
      <dgm:prSet/>
      <dgm:spPr/>
      <dgm:t>
        <a:bodyPr/>
        <a:lstStyle/>
        <a:p>
          <a:endParaRPr lang="en-US"/>
        </a:p>
      </dgm:t>
    </dgm:pt>
    <dgm:pt modelId="{58C61BED-6503-4F6D-830C-AD7D673A263B}" type="sibTrans" cxnId="{CB0C2F29-961D-4D92-B735-B4C05AFDBA80}">
      <dgm:prSet/>
      <dgm:spPr/>
      <dgm:t>
        <a:bodyPr/>
        <a:lstStyle/>
        <a:p>
          <a:endParaRPr lang="en-US"/>
        </a:p>
      </dgm:t>
    </dgm:pt>
    <dgm:pt modelId="{46C2EC19-8A75-4322-9FD2-46C29190A9B8}">
      <dgm:prSet/>
      <dgm:spPr/>
      <dgm:t>
        <a:bodyPr/>
        <a:lstStyle/>
        <a:p>
          <a:r>
            <a:rPr lang="en-US" dirty="0"/>
            <a:t>Gabriel Tabar </a:t>
          </a:r>
        </a:p>
      </dgm:t>
    </dgm:pt>
    <dgm:pt modelId="{ACF1CDD7-C77C-467D-A432-CE73F5F6B5C0}" type="parTrans" cxnId="{7BD1C3C3-8040-4CC9-8456-A210B77F5353}">
      <dgm:prSet/>
      <dgm:spPr/>
      <dgm:t>
        <a:bodyPr/>
        <a:lstStyle/>
        <a:p>
          <a:endParaRPr lang="en-US"/>
        </a:p>
      </dgm:t>
    </dgm:pt>
    <dgm:pt modelId="{E1731518-2081-46D9-808D-D6645C6A3693}" type="sibTrans" cxnId="{7BD1C3C3-8040-4CC9-8456-A210B77F5353}">
      <dgm:prSet/>
      <dgm:spPr/>
      <dgm:t>
        <a:bodyPr/>
        <a:lstStyle/>
        <a:p>
          <a:endParaRPr lang="en-US"/>
        </a:p>
      </dgm:t>
    </dgm:pt>
    <dgm:pt modelId="{653BACE7-2F42-487E-9C67-81D9857645AF}">
      <dgm:prSet/>
      <dgm:spPr/>
      <dgm:t>
        <a:bodyPr/>
        <a:lstStyle/>
        <a:p>
          <a:r>
            <a:rPr lang="en-US"/>
            <a:t>Primarily coded the constructor for the Department class.</a:t>
          </a:r>
        </a:p>
      </dgm:t>
    </dgm:pt>
    <dgm:pt modelId="{36CDF05C-E6C0-4F64-85AB-9F0DF9372AE8}" type="parTrans" cxnId="{FF470515-6630-4063-A089-CA49D88D0F80}">
      <dgm:prSet/>
      <dgm:spPr/>
      <dgm:t>
        <a:bodyPr/>
        <a:lstStyle/>
        <a:p>
          <a:endParaRPr lang="en-US"/>
        </a:p>
      </dgm:t>
    </dgm:pt>
    <dgm:pt modelId="{5FD6CFBA-ADC5-4AE6-9AD0-7382F04BA214}" type="sibTrans" cxnId="{FF470515-6630-4063-A089-CA49D88D0F80}">
      <dgm:prSet/>
      <dgm:spPr/>
      <dgm:t>
        <a:bodyPr/>
        <a:lstStyle/>
        <a:p>
          <a:endParaRPr lang="en-US"/>
        </a:p>
      </dgm:t>
    </dgm:pt>
    <dgm:pt modelId="{EF5F49FF-EB0F-4664-A5A6-3BF6324151AA}">
      <dgm:prSet/>
      <dgm:spPr/>
      <dgm:t>
        <a:bodyPr/>
        <a:lstStyle/>
        <a:p>
          <a:r>
            <a:rPr lang="en-US"/>
            <a:t>Made small revisions to the ResourceManagement constructor.</a:t>
          </a:r>
        </a:p>
      </dgm:t>
    </dgm:pt>
    <dgm:pt modelId="{91B38FD7-0F06-4D1C-87D3-4C3D53FE247F}" type="parTrans" cxnId="{10791490-7F22-47C5-B983-70B8CA37B34B}">
      <dgm:prSet/>
      <dgm:spPr/>
      <dgm:t>
        <a:bodyPr/>
        <a:lstStyle/>
        <a:p>
          <a:endParaRPr lang="en-US"/>
        </a:p>
      </dgm:t>
    </dgm:pt>
    <dgm:pt modelId="{9A60AB7F-8A6D-45E4-BE53-4368BAC1350D}" type="sibTrans" cxnId="{10791490-7F22-47C5-B983-70B8CA37B34B}">
      <dgm:prSet/>
      <dgm:spPr/>
      <dgm:t>
        <a:bodyPr/>
        <a:lstStyle/>
        <a:p>
          <a:endParaRPr lang="en-US"/>
        </a:p>
      </dgm:t>
    </dgm:pt>
    <dgm:pt modelId="{BBE76B7B-4673-4B95-B5B3-85BD3CBAD309}">
      <dgm:prSet/>
      <dgm:spPr/>
      <dgm:t>
        <a:bodyPr/>
        <a:lstStyle/>
        <a:p>
          <a:r>
            <a:rPr lang="en-US" dirty="0"/>
            <a:t>Jackson Collins</a:t>
          </a:r>
        </a:p>
      </dgm:t>
    </dgm:pt>
    <dgm:pt modelId="{697F7FFC-CCE5-4211-A2FA-69D367BB87A0}" type="parTrans" cxnId="{A36C3D0A-F0DF-403D-B611-9246DFBD9C31}">
      <dgm:prSet/>
      <dgm:spPr/>
      <dgm:t>
        <a:bodyPr/>
        <a:lstStyle/>
        <a:p>
          <a:endParaRPr lang="en-US"/>
        </a:p>
      </dgm:t>
    </dgm:pt>
    <dgm:pt modelId="{EC7774CE-13D8-4E2E-8755-AE8D0D29B409}" type="sibTrans" cxnId="{A36C3D0A-F0DF-403D-B611-9246DFBD9C31}">
      <dgm:prSet/>
      <dgm:spPr/>
      <dgm:t>
        <a:bodyPr/>
        <a:lstStyle/>
        <a:p>
          <a:endParaRPr lang="en-US"/>
        </a:p>
      </dgm:t>
    </dgm:pt>
    <dgm:pt modelId="{E2058BA0-DEB7-4B02-BBD8-37A778857C8D}">
      <dgm:prSet/>
      <dgm:spPr/>
      <dgm:t>
        <a:bodyPr/>
        <a:lstStyle/>
        <a:p>
          <a:r>
            <a:rPr lang="en-US"/>
            <a:t>Initially, started the ResourceManagement constructor.</a:t>
          </a:r>
        </a:p>
      </dgm:t>
    </dgm:pt>
    <dgm:pt modelId="{52EC692B-C3AD-4D7D-840E-C0D857DD1E12}" type="parTrans" cxnId="{9ED4298B-0456-4F62-B205-35031DA72341}">
      <dgm:prSet/>
      <dgm:spPr/>
      <dgm:t>
        <a:bodyPr/>
        <a:lstStyle/>
        <a:p>
          <a:endParaRPr lang="en-US"/>
        </a:p>
      </dgm:t>
    </dgm:pt>
    <dgm:pt modelId="{BD20EAC2-83F5-4E54-9A1F-8C2B45E63E57}" type="sibTrans" cxnId="{9ED4298B-0456-4F62-B205-35031DA72341}">
      <dgm:prSet/>
      <dgm:spPr/>
      <dgm:t>
        <a:bodyPr/>
        <a:lstStyle/>
        <a:p>
          <a:endParaRPr lang="en-US"/>
        </a:p>
      </dgm:t>
    </dgm:pt>
    <dgm:pt modelId="{79ED2C53-A76A-4627-826C-3BE254B065FF}">
      <dgm:prSet/>
      <dgm:spPr/>
      <dgm:t>
        <a:bodyPr/>
        <a:lstStyle/>
        <a:p>
          <a:r>
            <a:rPr lang="en-US"/>
            <a:t>Debugged incompatible methods with UTSA Fox Server.</a:t>
          </a:r>
        </a:p>
      </dgm:t>
    </dgm:pt>
    <dgm:pt modelId="{B92DA3CB-F3C5-42CB-8877-D0B3B82833A6}" type="parTrans" cxnId="{A46497C9-60A7-4CC0-B013-3F898A681492}">
      <dgm:prSet/>
      <dgm:spPr/>
      <dgm:t>
        <a:bodyPr/>
        <a:lstStyle/>
        <a:p>
          <a:endParaRPr lang="en-US"/>
        </a:p>
      </dgm:t>
    </dgm:pt>
    <dgm:pt modelId="{19A4D147-242B-4377-9FEC-4A0982AB6801}" type="sibTrans" cxnId="{A46497C9-60A7-4CC0-B013-3F898A681492}">
      <dgm:prSet/>
      <dgm:spPr/>
      <dgm:t>
        <a:bodyPr/>
        <a:lstStyle/>
        <a:p>
          <a:endParaRPr lang="en-US"/>
        </a:p>
      </dgm:t>
    </dgm:pt>
    <dgm:pt modelId="{3CE1690D-80E3-4EE2-8474-98208241E7F1}" type="pres">
      <dgm:prSet presAssocID="{EEAF4FFB-F132-473E-BAF2-00C843B585D5}" presName="Name0" presStyleCnt="0">
        <dgm:presLayoutVars>
          <dgm:dir/>
          <dgm:animLvl val="lvl"/>
          <dgm:resizeHandles val="exact"/>
        </dgm:presLayoutVars>
      </dgm:prSet>
      <dgm:spPr/>
    </dgm:pt>
    <dgm:pt modelId="{FBAC795D-9578-4983-ADBE-B80ABE098A1E}" type="pres">
      <dgm:prSet presAssocID="{31D00E38-0C13-42C6-B957-E577D64C3698}" presName="linNode" presStyleCnt="0"/>
      <dgm:spPr/>
    </dgm:pt>
    <dgm:pt modelId="{C400DF94-8FBA-4345-951E-3F57B4B509C6}" type="pres">
      <dgm:prSet presAssocID="{31D00E38-0C13-42C6-B957-E577D64C36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8DBB284-02DB-43EB-B58A-74EC3F1357B1}" type="pres">
      <dgm:prSet presAssocID="{31D00E38-0C13-42C6-B957-E577D64C3698}" presName="descendantText" presStyleLbl="alignAccFollowNode1" presStyleIdx="0" presStyleCnt="3">
        <dgm:presLayoutVars>
          <dgm:bulletEnabled val="1"/>
        </dgm:presLayoutVars>
      </dgm:prSet>
      <dgm:spPr/>
    </dgm:pt>
    <dgm:pt modelId="{74A77B62-9949-433D-9AC6-AC49D41905D1}" type="pres">
      <dgm:prSet presAssocID="{7BA2D8CA-2D84-470E-9E1A-907CEB50EBB6}" presName="sp" presStyleCnt="0"/>
      <dgm:spPr/>
    </dgm:pt>
    <dgm:pt modelId="{EA174C08-2C06-4611-A941-9FC1A36A108A}" type="pres">
      <dgm:prSet presAssocID="{46C2EC19-8A75-4322-9FD2-46C29190A9B8}" presName="linNode" presStyleCnt="0"/>
      <dgm:spPr/>
    </dgm:pt>
    <dgm:pt modelId="{42541165-861B-41DC-B75F-40E6C6C8B56F}" type="pres">
      <dgm:prSet presAssocID="{46C2EC19-8A75-4322-9FD2-46C29190A9B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F9616D-3492-40CB-AA89-92AB064AF5D6}" type="pres">
      <dgm:prSet presAssocID="{46C2EC19-8A75-4322-9FD2-46C29190A9B8}" presName="descendantText" presStyleLbl="alignAccFollowNode1" presStyleIdx="1" presStyleCnt="3">
        <dgm:presLayoutVars>
          <dgm:bulletEnabled val="1"/>
        </dgm:presLayoutVars>
      </dgm:prSet>
      <dgm:spPr/>
    </dgm:pt>
    <dgm:pt modelId="{8997A743-9F7A-4279-9EB8-51D10522573E}" type="pres">
      <dgm:prSet presAssocID="{E1731518-2081-46D9-808D-D6645C6A3693}" presName="sp" presStyleCnt="0"/>
      <dgm:spPr/>
    </dgm:pt>
    <dgm:pt modelId="{AF4816FF-03F4-4B64-A5F9-2B32678FED65}" type="pres">
      <dgm:prSet presAssocID="{BBE76B7B-4673-4B95-B5B3-85BD3CBAD309}" presName="linNode" presStyleCnt="0"/>
      <dgm:spPr/>
    </dgm:pt>
    <dgm:pt modelId="{EBF98C52-7006-4FB5-B3AF-47758C02DBAC}" type="pres">
      <dgm:prSet presAssocID="{BBE76B7B-4673-4B95-B5B3-85BD3CBAD30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FBB6E1-1A69-4B4F-8AED-79B61BA671DE}" type="pres">
      <dgm:prSet presAssocID="{BBE76B7B-4673-4B95-B5B3-85BD3CBAD30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36C3D0A-F0DF-403D-B611-9246DFBD9C31}" srcId="{EEAF4FFB-F132-473E-BAF2-00C843B585D5}" destId="{BBE76B7B-4673-4B95-B5B3-85BD3CBAD309}" srcOrd="2" destOrd="0" parTransId="{697F7FFC-CCE5-4211-A2FA-69D367BB87A0}" sibTransId="{EC7774CE-13D8-4E2E-8755-AE8D0D29B409}"/>
    <dgm:cxn modelId="{FF470515-6630-4063-A089-CA49D88D0F80}" srcId="{46C2EC19-8A75-4322-9FD2-46C29190A9B8}" destId="{653BACE7-2F42-487E-9C67-81D9857645AF}" srcOrd="0" destOrd="0" parTransId="{36CDF05C-E6C0-4F64-85AB-9F0DF9372AE8}" sibTransId="{5FD6CFBA-ADC5-4AE6-9AD0-7382F04BA214}"/>
    <dgm:cxn modelId="{313C2C26-134D-4805-95AD-D66344ACFB01}" type="presOf" srcId="{46C2EC19-8A75-4322-9FD2-46C29190A9B8}" destId="{42541165-861B-41DC-B75F-40E6C6C8B56F}" srcOrd="0" destOrd="0" presId="urn:microsoft.com/office/officeart/2005/8/layout/vList5"/>
    <dgm:cxn modelId="{CB0C2F29-961D-4D92-B735-B4C05AFDBA80}" srcId="{31D00E38-0C13-42C6-B957-E577D64C3698}" destId="{52EF27AB-86E4-41ED-9BF9-EADFC3B2103D}" srcOrd="2" destOrd="0" parTransId="{B9035138-B1A4-41DD-8396-0B08AB4FBF1E}" sibTransId="{58C61BED-6503-4F6D-830C-AD7D673A263B}"/>
    <dgm:cxn modelId="{9887E532-105B-4797-A551-EA26738454DA}" type="presOf" srcId="{03E98134-46C8-4AEC-A7F9-C50ECB143E12}" destId="{38DBB284-02DB-43EB-B58A-74EC3F1357B1}" srcOrd="0" destOrd="1" presId="urn:microsoft.com/office/officeart/2005/8/layout/vList5"/>
    <dgm:cxn modelId="{188BDD5F-464D-4356-8B81-1EB78EEFB37D}" type="presOf" srcId="{BBE76B7B-4673-4B95-B5B3-85BD3CBAD309}" destId="{EBF98C52-7006-4FB5-B3AF-47758C02DBAC}" srcOrd="0" destOrd="0" presId="urn:microsoft.com/office/officeart/2005/8/layout/vList5"/>
    <dgm:cxn modelId="{CF995965-4787-4D0A-925D-C57A43BCEDF8}" srcId="{31D00E38-0C13-42C6-B957-E577D64C3698}" destId="{03E98134-46C8-4AEC-A7F9-C50ECB143E12}" srcOrd="1" destOrd="0" parTransId="{1BA78633-BBC9-4CA9-9A6B-DF9B1431FC47}" sibTransId="{4ABF25C3-12E8-4256-BCA4-A81152AA3895}"/>
    <dgm:cxn modelId="{1D87E769-78DB-442D-8068-918ED6FF85AE}" type="presOf" srcId="{52EF27AB-86E4-41ED-9BF9-EADFC3B2103D}" destId="{38DBB284-02DB-43EB-B58A-74EC3F1357B1}" srcOrd="0" destOrd="2" presId="urn:microsoft.com/office/officeart/2005/8/layout/vList5"/>
    <dgm:cxn modelId="{FA30A770-AD62-409F-B887-C22F05A32D6C}" type="presOf" srcId="{EF5F49FF-EB0F-4664-A5A6-3BF6324151AA}" destId="{57F9616D-3492-40CB-AA89-92AB064AF5D6}" srcOrd="0" destOrd="1" presId="urn:microsoft.com/office/officeart/2005/8/layout/vList5"/>
    <dgm:cxn modelId="{8F5ADD7E-3E2E-4F02-933D-5E6A88F5189E}" srcId="{EEAF4FFB-F132-473E-BAF2-00C843B585D5}" destId="{31D00E38-0C13-42C6-B957-E577D64C3698}" srcOrd="0" destOrd="0" parTransId="{9119DB6C-BFC6-4901-80A1-9CFBDAE4A218}" sibTransId="{7BA2D8CA-2D84-470E-9E1A-907CEB50EBB6}"/>
    <dgm:cxn modelId="{B2D11A87-268B-4CC2-91E5-DE7CC8F2E795}" type="presOf" srcId="{E2058BA0-DEB7-4B02-BBD8-37A778857C8D}" destId="{41FBB6E1-1A69-4B4F-8AED-79B61BA671DE}" srcOrd="0" destOrd="0" presId="urn:microsoft.com/office/officeart/2005/8/layout/vList5"/>
    <dgm:cxn modelId="{9ED4298B-0456-4F62-B205-35031DA72341}" srcId="{BBE76B7B-4673-4B95-B5B3-85BD3CBAD309}" destId="{E2058BA0-DEB7-4B02-BBD8-37A778857C8D}" srcOrd="0" destOrd="0" parTransId="{52EC692B-C3AD-4D7D-840E-C0D857DD1E12}" sibTransId="{BD20EAC2-83F5-4E54-9A1F-8C2B45E63E57}"/>
    <dgm:cxn modelId="{10791490-7F22-47C5-B983-70B8CA37B34B}" srcId="{46C2EC19-8A75-4322-9FD2-46C29190A9B8}" destId="{EF5F49FF-EB0F-4664-A5A6-3BF6324151AA}" srcOrd="1" destOrd="0" parTransId="{91B38FD7-0F06-4D1C-87D3-4C3D53FE247F}" sibTransId="{9A60AB7F-8A6D-45E4-BE53-4368BAC1350D}"/>
    <dgm:cxn modelId="{B5342E97-010B-4382-8123-17DA02DA1E8F}" type="presOf" srcId="{9EB99701-48DD-45CB-85E5-2B0202DFE094}" destId="{38DBB284-02DB-43EB-B58A-74EC3F1357B1}" srcOrd="0" destOrd="0" presId="urn:microsoft.com/office/officeart/2005/8/layout/vList5"/>
    <dgm:cxn modelId="{0CD8289A-A9FE-473A-911A-B5F9F62A2EDE}" srcId="{31D00E38-0C13-42C6-B957-E577D64C3698}" destId="{9EB99701-48DD-45CB-85E5-2B0202DFE094}" srcOrd="0" destOrd="0" parTransId="{1882A979-6FBA-4789-AED3-B2BAAA09AD92}" sibTransId="{5E93F55C-4036-45EE-B7EC-A768C0F518C0}"/>
    <dgm:cxn modelId="{7BD1C3C3-8040-4CC9-8456-A210B77F5353}" srcId="{EEAF4FFB-F132-473E-BAF2-00C843B585D5}" destId="{46C2EC19-8A75-4322-9FD2-46C29190A9B8}" srcOrd="1" destOrd="0" parTransId="{ACF1CDD7-C77C-467D-A432-CE73F5F6B5C0}" sibTransId="{E1731518-2081-46D9-808D-D6645C6A3693}"/>
    <dgm:cxn modelId="{EDACE7C8-3591-41CB-9745-22456A4C4C66}" type="presOf" srcId="{653BACE7-2F42-487E-9C67-81D9857645AF}" destId="{57F9616D-3492-40CB-AA89-92AB064AF5D6}" srcOrd="0" destOrd="0" presId="urn:microsoft.com/office/officeart/2005/8/layout/vList5"/>
    <dgm:cxn modelId="{A46497C9-60A7-4CC0-B013-3F898A681492}" srcId="{BBE76B7B-4673-4B95-B5B3-85BD3CBAD309}" destId="{79ED2C53-A76A-4627-826C-3BE254B065FF}" srcOrd="1" destOrd="0" parTransId="{B92DA3CB-F3C5-42CB-8877-D0B3B82833A6}" sibTransId="{19A4D147-242B-4377-9FEC-4A0982AB6801}"/>
    <dgm:cxn modelId="{4E4997E4-9834-4C8A-8CE0-9D9D9FBE01E3}" type="presOf" srcId="{31D00E38-0C13-42C6-B957-E577D64C3698}" destId="{C400DF94-8FBA-4345-951E-3F57B4B509C6}" srcOrd="0" destOrd="0" presId="urn:microsoft.com/office/officeart/2005/8/layout/vList5"/>
    <dgm:cxn modelId="{E0031FE6-23D1-4CAE-983F-53CFA8ABE6E4}" type="presOf" srcId="{EEAF4FFB-F132-473E-BAF2-00C843B585D5}" destId="{3CE1690D-80E3-4EE2-8474-98208241E7F1}" srcOrd="0" destOrd="0" presId="urn:microsoft.com/office/officeart/2005/8/layout/vList5"/>
    <dgm:cxn modelId="{69DC8DFE-B75B-415F-A11F-CCD630C0EA22}" type="presOf" srcId="{79ED2C53-A76A-4627-826C-3BE254B065FF}" destId="{41FBB6E1-1A69-4B4F-8AED-79B61BA671DE}" srcOrd="0" destOrd="1" presId="urn:microsoft.com/office/officeart/2005/8/layout/vList5"/>
    <dgm:cxn modelId="{1BC671FB-84C6-4C58-B489-B034DBEB05F8}" type="presParOf" srcId="{3CE1690D-80E3-4EE2-8474-98208241E7F1}" destId="{FBAC795D-9578-4983-ADBE-B80ABE098A1E}" srcOrd="0" destOrd="0" presId="urn:microsoft.com/office/officeart/2005/8/layout/vList5"/>
    <dgm:cxn modelId="{D1E03A01-70A8-4DB1-8844-EF4973238BF5}" type="presParOf" srcId="{FBAC795D-9578-4983-ADBE-B80ABE098A1E}" destId="{C400DF94-8FBA-4345-951E-3F57B4B509C6}" srcOrd="0" destOrd="0" presId="urn:microsoft.com/office/officeart/2005/8/layout/vList5"/>
    <dgm:cxn modelId="{2E8C4D8E-746F-4EEA-A426-CA6B98988A6E}" type="presParOf" srcId="{FBAC795D-9578-4983-ADBE-B80ABE098A1E}" destId="{38DBB284-02DB-43EB-B58A-74EC3F1357B1}" srcOrd="1" destOrd="0" presId="urn:microsoft.com/office/officeart/2005/8/layout/vList5"/>
    <dgm:cxn modelId="{01811D59-E64E-4C12-8B51-2E526B4FF908}" type="presParOf" srcId="{3CE1690D-80E3-4EE2-8474-98208241E7F1}" destId="{74A77B62-9949-433D-9AC6-AC49D41905D1}" srcOrd="1" destOrd="0" presId="urn:microsoft.com/office/officeart/2005/8/layout/vList5"/>
    <dgm:cxn modelId="{8F1E339E-1D5D-4CC4-858E-1E16CDEBED33}" type="presParOf" srcId="{3CE1690D-80E3-4EE2-8474-98208241E7F1}" destId="{EA174C08-2C06-4611-A941-9FC1A36A108A}" srcOrd="2" destOrd="0" presId="urn:microsoft.com/office/officeart/2005/8/layout/vList5"/>
    <dgm:cxn modelId="{F5E777BF-29F1-4A07-9E7F-D92A983CA0C2}" type="presParOf" srcId="{EA174C08-2C06-4611-A941-9FC1A36A108A}" destId="{42541165-861B-41DC-B75F-40E6C6C8B56F}" srcOrd="0" destOrd="0" presId="urn:microsoft.com/office/officeart/2005/8/layout/vList5"/>
    <dgm:cxn modelId="{1E602E7E-130E-4E47-AEAB-3A73EC6CBE3A}" type="presParOf" srcId="{EA174C08-2C06-4611-A941-9FC1A36A108A}" destId="{57F9616D-3492-40CB-AA89-92AB064AF5D6}" srcOrd="1" destOrd="0" presId="urn:microsoft.com/office/officeart/2005/8/layout/vList5"/>
    <dgm:cxn modelId="{1C74BC2A-667B-417D-BBE1-6A586C9053E1}" type="presParOf" srcId="{3CE1690D-80E3-4EE2-8474-98208241E7F1}" destId="{8997A743-9F7A-4279-9EB8-51D10522573E}" srcOrd="3" destOrd="0" presId="urn:microsoft.com/office/officeart/2005/8/layout/vList5"/>
    <dgm:cxn modelId="{882455BD-38ED-4B4C-B413-5521E6DE8989}" type="presParOf" srcId="{3CE1690D-80E3-4EE2-8474-98208241E7F1}" destId="{AF4816FF-03F4-4B64-A5F9-2B32678FED65}" srcOrd="4" destOrd="0" presId="urn:microsoft.com/office/officeart/2005/8/layout/vList5"/>
    <dgm:cxn modelId="{C72ADF0F-9E4B-4FF5-A9C3-BC51CBD2387D}" type="presParOf" srcId="{AF4816FF-03F4-4B64-A5F9-2B32678FED65}" destId="{EBF98C52-7006-4FB5-B3AF-47758C02DBAC}" srcOrd="0" destOrd="0" presId="urn:microsoft.com/office/officeart/2005/8/layout/vList5"/>
    <dgm:cxn modelId="{BD27931D-8963-46F7-9264-AB54EB56DA38}" type="presParOf" srcId="{AF4816FF-03F4-4B64-A5F9-2B32678FED65}" destId="{41FBB6E1-1A69-4B4F-8AED-79B61BA6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2DA1-40D4-4F41-A960-3E80E5B3D995}">
      <dsp:nvSpPr>
        <dsp:cNvPr id="0" name=""/>
        <dsp:cNvSpPr/>
      </dsp:nvSpPr>
      <dsp:spPr>
        <a:xfrm>
          <a:off x="0" y="357381"/>
          <a:ext cx="6797675" cy="291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Discussed the code, documentation, and presentation.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Discovered first requirements: Program constructors for ResourceManagement and Department classes.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Start early on documentation for future success in the presentation and document.</a:t>
          </a:r>
        </a:p>
      </dsp:txBody>
      <dsp:txXfrm>
        <a:off x="0" y="357381"/>
        <a:ext cx="6797675" cy="2910600"/>
      </dsp:txXfrm>
    </dsp:sp>
    <dsp:sp modelId="{23172707-D144-420B-9B23-E0DFA846EAB5}">
      <dsp:nvSpPr>
        <dsp:cNvPr id="0" name=""/>
        <dsp:cNvSpPr/>
      </dsp:nvSpPr>
      <dsp:spPr>
        <a:xfrm>
          <a:off x="339883" y="32661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the Problem:</a:t>
          </a:r>
        </a:p>
      </dsp:txBody>
      <dsp:txXfrm>
        <a:off x="371586" y="64364"/>
        <a:ext cx="4694966" cy="586034"/>
      </dsp:txXfrm>
    </dsp:sp>
    <dsp:sp modelId="{159D66DE-3B1D-45A7-8257-E8635C4DD37D}">
      <dsp:nvSpPr>
        <dsp:cNvPr id="0" name=""/>
        <dsp:cNvSpPr/>
      </dsp:nvSpPr>
      <dsp:spPr>
        <a:xfrm>
          <a:off x="0" y="3711501"/>
          <a:ext cx="6797675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Established group meeting time and location (After DS Class, CS Main Lab)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 repo to upload updated versions for accessibility.</a:t>
          </a:r>
        </a:p>
      </dsp:txBody>
      <dsp:txXfrm>
        <a:off x="0" y="3711501"/>
        <a:ext cx="6797675" cy="1905750"/>
      </dsp:txXfrm>
    </dsp:sp>
    <dsp:sp modelId="{7AB466E3-AA21-452B-AEA9-E6AC75410A0D}">
      <dsp:nvSpPr>
        <dsp:cNvPr id="0" name=""/>
        <dsp:cNvSpPr/>
      </dsp:nvSpPr>
      <dsp:spPr>
        <a:xfrm>
          <a:off x="339883" y="3386781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Planning:</a:t>
          </a:r>
        </a:p>
      </dsp:txBody>
      <dsp:txXfrm>
        <a:off x="371586" y="3418484"/>
        <a:ext cx="469496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841-AAD8-4654-A898-0B56EF53493E}">
      <dsp:nvSpPr>
        <dsp:cNvPr id="0" name=""/>
        <dsp:cNvSpPr/>
      </dsp:nvSpPr>
      <dsp:spPr>
        <a:xfrm>
          <a:off x="0" y="426343"/>
          <a:ext cx="6797675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Every meeting, discussed which members to code next requirements.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Address any issues or complications in the code for the next steps.</a:t>
          </a:r>
        </a:p>
      </dsp:txBody>
      <dsp:txXfrm>
        <a:off x="0" y="426343"/>
        <a:ext cx="6797675" cy="1992375"/>
      </dsp:txXfrm>
    </dsp:sp>
    <dsp:sp modelId="{AD2DB6E0-5FC5-4A46-85F6-77DFEA657C38}">
      <dsp:nvSpPr>
        <dsp:cNvPr id="0" name=""/>
        <dsp:cNvSpPr/>
      </dsp:nvSpPr>
      <dsp:spPr>
        <a:xfrm>
          <a:off x="339883" y="86863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Development:</a:t>
          </a:r>
        </a:p>
      </dsp:txBody>
      <dsp:txXfrm>
        <a:off x="373027" y="120007"/>
        <a:ext cx="4692084" cy="612672"/>
      </dsp:txXfrm>
    </dsp:sp>
    <dsp:sp modelId="{E15EAF45-CD7D-4F8F-A48D-334206343E00}">
      <dsp:nvSpPr>
        <dsp:cNvPr id="0" name=""/>
        <dsp:cNvSpPr/>
      </dsp:nvSpPr>
      <dsp:spPr>
        <a:xfrm>
          <a:off x="0" y="2882398"/>
          <a:ext cx="6797675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Collaborated on potential solutions for discovered bugs in code.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Compared our output to the example output to find logic errors.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 code on UTSA Fox Servers to determine compatibility.</a:t>
          </a:r>
        </a:p>
      </dsp:txBody>
      <dsp:txXfrm>
        <a:off x="0" y="2882398"/>
        <a:ext cx="6797675" cy="2680650"/>
      </dsp:txXfrm>
    </dsp:sp>
    <dsp:sp modelId="{083EAF94-66D0-48B4-B458-64EE1433A2D2}">
      <dsp:nvSpPr>
        <dsp:cNvPr id="0" name=""/>
        <dsp:cNvSpPr/>
      </dsp:nvSpPr>
      <dsp:spPr>
        <a:xfrm>
          <a:off x="339883" y="254291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Debugging:</a:t>
          </a:r>
        </a:p>
      </dsp:txBody>
      <dsp:txXfrm>
        <a:off x="373027" y="2576062"/>
        <a:ext cx="469208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122F9-5A7A-457C-B536-FF4699225BD7}">
      <dsp:nvSpPr>
        <dsp:cNvPr id="0" name=""/>
        <dsp:cNvSpPr/>
      </dsp:nvSpPr>
      <dsp:spPr>
        <a:xfrm rot="5400000">
          <a:off x="3520024" y="-797193"/>
          <a:ext cx="2204789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Lead group meetings and discussions related to the project.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documented development of program and group member contribution.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Ran and tested version of code on Eclipse, discovering potential bugs and logic errors.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**Coded and submitted Assignment 4 during project duration.</a:t>
          </a:r>
        </a:p>
      </dsp:txBody>
      <dsp:txXfrm rot="-5400000">
        <a:off x="2447163" y="383297"/>
        <a:ext cx="4242883" cy="1989531"/>
      </dsp:txXfrm>
    </dsp:sp>
    <dsp:sp modelId="{AF29FE9E-1F82-488B-80E7-F8CBF79E6658}">
      <dsp:nvSpPr>
        <dsp:cNvPr id="0" name=""/>
        <dsp:cNvSpPr/>
      </dsp:nvSpPr>
      <dsp:spPr>
        <a:xfrm>
          <a:off x="0" y="68"/>
          <a:ext cx="2447163" cy="27559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Joseph McCrae</a:t>
          </a:r>
        </a:p>
      </dsp:txBody>
      <dsp:txXfrm>
        <a:off x="119461" y="119529"/>
        <a:ext cx="2208241" cy="2517065"/>
      </dsp:txXfrm>
    </dsp:sp>
    <dsp:sp modelId="{3F95CC14-F749-46E6-B643-CFB7F0240328}">
      <dsp:nvSpPr>
        <dsp:cNvPr id="0" name=""/>
        <dsp:cNvSpPr/>
      </dsp:nvSpPr>
      <dsp:spPr>
        <a:xfrm rot="5400000">
          <a:off x="3520024" y="2096593"/>
          <a:ext cx="2204789" cy="435051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focused on the ResourceManagement class, especially on programming the constructor.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Collaborated and updated the printSummary() method.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Frequently coded and uploaded version to repo to test.</a:t>
          </a:r>
        </a:p>
      </dsp:txBody>
      <dsp:txXfrm rot="-5400000">
        <a:off x="2447163" y="3277084"/>
        <a:ext cx="4242883" cy="1989531"/>
      </dsp:txXfrm>
    </dsp:sp>
    <dsp:sp modelId="{26E2B72F-351A-4C9C-8168-7B92BC1FE1E0}">
      <dsp:nvSpPr>
        <dsp:cNvPr id="0" name=""/>
        <dsp:cNvSpPr/>
      </dsp:nvSpPr>
      <dsp:spPr>
        <a:xfrm>
          <a:off x="0" y="2893855"/>
          <a:ext cx="2447163" cy="2755987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Erick Estrella </a:t>
          </a:r>
        </a:p>
      </dsp:txBody>
      <dsp:txXfrm>
        <a:off x="119461" y="3013316"/>
        <a:ext cx="2208241" cy="2517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BB284-02DB-43EB-B58A-74EC3F1357B1}">
      <dsp:nvSpPr>
        <dsp:cNvPr id="0" name=""/>
        <dsp:cNvSpPr/>
      </dsp:nvSpPr>
      <dsp:spPr>
        <a:xfrm rot="5400000">
          <a:off x="3894110" y="-1262111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programmed the printSummary() method in the ResourceManagement class.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Fixed a logic error in the program output.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Completed flowchart for project presentation.</a:t>
          </a:r>
        </a:p>
      </dsp:txBody>
      <dsp:txXfrm rot="-5400000">
        <a:off x="2447163" y="255942"/>
        <a:ext cx="4279406" cy="1314405"/>
      </dsp:txXfrm>
    </dsp:sp>
    <dsp:sp modelId="{C400DF94-8FBA-4345-951E-3F57B4B509C6}">
      <dsp:nvSpPr>
        <dsp:cNvPr id="0" name=""/>
        <dsp:cNvSpPr/>
      </dsp:nvSpPr>
      <dsp:spPr>
        <a:xfrm>
          <a:off x="0" y="2758"/>
          <a:ext cx="2447163" cy="18207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Obada Musa </a:t>
          </a:r>
        </a:p>
      </dsp:txBody>
      <dsp:txXfrm>
        <a:off x="88883" y="91641"/>
        <a:ext cx="2269397" cy="1643006"/>
      </dsp:txXfrm>
    </dsp:sp>
    <dsp:sp modelId="{57F9616D-3492-40CB-AA89-92AB064AF5D6}">
      <dsp:nvSpPr>
        <dsp:cNvPr id="0" name=""/>
        <dsp:cNvSpPr/>
      </dsp:nvSpPr>
      <dsp:spPr>
        <a:xfrm rot="5400000">
          <a:off x="3894110" y="649699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coded the constructor for the Department class.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Made small revisions to the ResourceManagement constructor.</a:t>
          </a:r>
        </a:p>
      </dsp:txBody>
      <dsp:txXfrm rot="-5400000">
        <a:off x="2447163" y="2167752"/>
        <a:ext cx="4279406" cy="1314405"/>
      </dsp:txXfrm>
    </dsp:sp>
    <dsp:sp modelId="{42541165-861B-41DC-B75F-40E6C6C8B56F}">
      <dsp:nvSpPr>
        <dsp:cNvPr id="0" name=""/>
        <dsp:cNvSpPr/>
      </dsp:nvSpPr>
      <dsp:spPr>
        <a:xfrm>
          <a:off x="0" y="1914569"/>
          <a:ext cx="2447163" cy="1820772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Gabriel Tabar </a:t>
          </a:r>
        </a:p>
      </dsp:txBody>
      <dsp:txXfrm>
        <a:off x="88883" y="2003452"/>
        <a:ext cx="2269397" cy="1643006"/>
      </dsp:txXfrm>
    </dsp:sp>
    <dsp:sp modelId="{41FBB6E1-1A69-4B4F-8AED-79B61BA671DE}">
      <dsp:nvSpPr>
        <dsp:cNvPr id="0" name=""/>
        <dsp:cNvSpPr/>
      </dsp:nvSpPr>
      <dsp:spPr>
        <a:xfrm rot="5400000">
          <a:off x="3894110" y="2561511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Initially, started the ResourceManagement constructor.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Debugged incompatible methods with UTSA Fox Server.</a:t>
          </a:r>
        </a:p>
      </dsp:txBody>
      <dsp:txXfrm rot="-5400000">
        <a:off x="2447163" y="4079564"/>
        <a:ext cx="4279406" cy="1314405"/>
      </dsp:txXfrm>
    </dsp:sp>
    <dsp:sp modelId="{EBF98C52-7006-4FB5-B3AF-47758C02DBAC}">
      <dsp:nvSpPr>
        <dsp:cNvPr id="0" name=""/>
        <dsp:cNvSpPr/>
      </dsp:nvSpPr>
      <dsp:spPr>
        <a:xfrm>
          <a:off x="0" y="3826380"/>
          <a:ext cx="2447163" cy="1820772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Jackson Collins</a:t>
          </a:r>
        </a:p>
      </dsp:txBody>
      <dsp:txXfrm>
        <a:off x="88883" y="3915263"/>
        <a:ext cx="2269397" cy="164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0EB0F-4119-332A-209F-7423AC9D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6800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5022-102A-2DC2-8F1A-7D00DFA7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4214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Joseph McCrae – xkp328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Erick Estrella – bhm049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Obada Musa – nqw828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Tabar – kkx410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Jackson Collins – zxh677</a:t>
            </a:r>
          </a:p>
          <a:p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Blue Coding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834E5ECD-27B4-3B93-D6D7-14B50B74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4650" b="-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87338-4267-F1D3-CA39-29F1F584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19988-66BC-C3E7-3D11-B5F747C9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Solve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B011A-FEF5-C157-EBC4-31B00121DD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55212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09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979D1-E47D-A069-D0A0-1FEB75E6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Solve Project (continued)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FA2BF-DF1B-47CE-4107-2D277A194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6457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5712A-5615-A861-C407-502D0864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7F8193E6-27E5-F9F4-9A42-A0DE7F47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81" y="480822"/>
            <a:ext cx="7186117" cy="162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D56BA8-B58B-1B65-1E73-21BF655F7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93B6F002-3D70-B973-6678-851DF2B5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81" y="-4420362"/>
            <a:ext cx="7186117" cy="162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95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02195D-BAF6-1603-A17E-CDDB1748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19FA9FFE-AE75-27FC-2C10-87ACB33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81" y="-9202674"/>
            <a:ext cx="7186117" cy="162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3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48F97-70BB-3164-C8D8-95C6FDE7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Group Meeting Details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A73280D-6870-3E7F-22A4-896097EA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meetings happened nearly every Tuesday and Thursday after Data Structures class in the CS Main 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every meeting, we: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Discussed the current version of the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Updated documentation with new contribution details.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Discussed next steps to completing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Issues that were discovered,  we addressed immediately,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Implementing scholarships.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Fixing priority in each department.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Logical errors in the code output and the expected output.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FE0B17AB-069C-2E1E-1F61-2FDBF4D0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6E0AF-3437-1FB4-C529-49036B6C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Group Participation Details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4207A-0C5B-B1DE-A2DB-940C96B1DD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98161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6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DCC4B-650F-B298-82FC-A61973D3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A9CC9-D0F7-323B-D5D0-0B78FA26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Group Participation Details (Continued)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CDA00-9CB1-A372-FC3B-B2CC870FAA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690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321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398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Project Presentation</vt:lpstr>
      <vt:lpstr>Steps to Solve Project</vt:lpstr>
      <vt:lpstr>Steps to Solve Project (continued)</vt:lpstr>
      <vt:lpstr>PowerPoint Presentation</vt:lpstr>
      <vt:lpstr>PowerPoint Presentation</vt:lpstr>
      <vt:lpstr>PowerPoint Presentation</vt:lpstr>
      <vt:lpstr>Group Meeting Details</vt:lpstr>
      <vt:lpstr>Group Participation Details</vt:lpstr>
      <vt:lpstr>Group Participation Details (Continued)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McCrae (student)</dc:creator>
  <cp:lastModifiedBy>Alex McCrae</cp:lastModifiedBy>
  <cp:revision>2</cp:revision>
  <dcterms:created xsi:type="dcterms:W3CDTF">2025-05-04T23:06:54Z</dcterms:created>
  <dcterms:modified xsi:type="dcterms:W3CDTF">2025-05-06T04:41:32Z</dcterms:modified>
</cp:coreProperties>
</file>