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68" r:id="rId3"/>
    <p:sldId id="294" r:id="rId4"/>
    <p:sldId id="258" r:id="rId5"/>
    <p:sldId id="259" r:id="rId6"/>
    <p:sldId id="260" r:id="rId7"/>
    <p:sldId id="262" r:id="rId8"/>
    <p:sldId id="261" r:id="rId9"/>
    <p:sldId id="28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sultor" initials="C" lastIdx="11" clrIdx="0">
    <p:extLst>
      <p:ext uri="{19B8F6BF-5375-455C-9EA6-DF929625EA0E}">
        <p15:presenceInfo xmlns:p15="http://schemas.microsoft.com/office/powerpoint/2012/main" userId="Consul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25/06/2016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05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25/06/2016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558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25/06/2016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533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25/06/2016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Picture 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55" y="112116"/>
            <a:ext cx="1884398" cy="713787"/>
          </a:xfrm>
          <a:prstGeom prst="rect">
            <a:avLst/>
          </a:prstGeom>
          <a:noFill/>
        </p:spPr>
      </p:pic>
      <p:pic>
        <p:nvPicPr>
          <p:cNvPr id="8" name="Imagem 7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56376" y="112116"/>
            <a:ext cx="105148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2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25/06/2016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52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25/06/2016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147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25/06/2016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19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25/06/2016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19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25/06/2016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58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25/06/2016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8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CDC-F247-4786-9DC3-15F2EAF1B75B}" type="datetimeFigureOut">
              <a:rPr lang="pt-BR" smtClean="0"/>
              <a:t>25/06/2016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97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6CDC-F247-4786-9DC3-15F2EAF1B75B}" type="datetimeFigureOut">
              <a:rPr lang="pt-BR" smtClean="0"/>
              <a:t>25/06/2016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4F02C-03B9-4FDE-A54F-6655D15666A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32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r>
              <a:rPr lang="pt-BR" sz="4900" b="1" dirty="0"/>
              <a:t>Minicurso </a:t>
            </a:r>
            <a:r>
              <a:rPr lang="pt-BR" sz="4900" b="1" dirty="0" err="1"/>
              <a:t>Arduino</a:t>
            </a:r>
            <a:br>
              <a:rPr lang="pt-BR" sz="6700" b="1" dirty="0"/>
            </a:br>
            <a:r>
              <a:rPr lang="pt-BR" sz="4000" dirty="0"/>
              <a:t>Interação </a:t>
            </a:r>
            <a:r>
              <a:rPr lang="pt-BR" sz="4000"/>
              <a:t>Arduino</a:t>
            </a:r>
            <a:r>
              <a:rPr lang="pt-BR" sz="4000" dirty="0"/>
              <a:t> + Python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99431" y="4509120"/>
            <a:ext cx="35451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Produção: Gabriel Barreto</a:t>
            </a:r>
          </a:p>
          <a:p>
            <a:pPr algn="ctr"/>
            <a:r>
              <a:rPr lang="pt-BR" sz="1600" dirty="0"/>
              <a:t>e-mail: gabriel.barreto4@fatec.sp.gov.br</a:t>
            </a:r>
          </a:p>
          <a:p>
            <a:pPr algn="ctr"/>
            <a:br>
              <a:rPr lang="pt-BR" sz="1600" dirty="0"/>
            </a:br>
            <a:r>
              <a:rPr lang="pt-BR" sz="1600" dirty="0"/>
              <a:t>Orientação: Prof. Esp. Rodrigo Diniz</a:t>
            </a:r>
          </a:p>
          <a:p>
            <a:pPr algn="ctr"/>
            <a:r>
              <a:rPr lang="pt-BR" sz="1600" dirty="0"/>
              <a:t>e-mail: rodrigo.diniz@fatec.sp.gov.br</a:t>
            </a:r>
          </a:p>
          <a:p>
            <a:endParaRPr lang="pt-BR" sz="2000" dirty="0"/>
          </a:p>
        </p:txBody>
      </p:sp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96752"/>
            <a:ext cx="1884398" cy="713787"/>
          </a:xfrm>
          <a:prstGeom prst="rect">
            <a:avLst/>
          </a:prstGeom>
          <a:noFill/>
        </p:spPr>
      </p:pic>
      <p:cxnSp>
        <p:nvCxnSpPr>
          <p:cNvPr id="6" name="Conector reto 5"/>
          <p:cNvCxnSpPr/>
          <p:nvPr/>
        </p:nvCxnSpPr>
        <p:spPr>
          <a:xfrm>
            <a:off x="4572000" y="980728"/>
            <a:ext cx="0" cy="108012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0674" y="1162462"/>
            <a:ext cx="105148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0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cdn.instructables.com/FGF/QB07/HX7P7I3J/FGFQB07HX7P7I3J.LARG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9" y="908720"/>
            <a:ext cx="4124892" cy="298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mlb-s1-p.mlstatic.com/kit-de-20-leds-difusos-de-3mm-ideal-p-arduino-20425-MLB20189773607_112014-F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6"/>
          <a:stretch/>
        </p:blipFill>
        <p:spPr bwMode="auto">
          <a:xfrm>
            <a:off x="2902521" y="3212976"/>
            <a:ext cx="3336305" cy="235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618396" y="3212976"/>
            <a:ext cx="1074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i="1" dirty="0"/>
              <a:t>Jumpers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476442" y="3244914"/>
            <a:ext cx="126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Resistores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229073" y="5371134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LEDs</a:t>
            </a:r>
          </a:p>
        </p:txBody>
      </p:sp>
      <p:pic>
        <p:nvPicPr>
          <p:cNvPr id="12296" name="Picture 8" descr="http://mlb-s2-p.mlstatic.com/kit-com-150-resistores-para-arduino-150pcs-227301-MLB20308793779_052015-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36" y="1340768"/>
            <a:ext cx="2323628" cy="179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155594" y="5685694"/>
            <a:ext cx="5213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http://www.instructables.com/id/DIY-Arduino-and-breadboard-jumper-cables-from-scra/</a:t>
            </a:r>
          </a:p>
        </p:txBody>
      </p:sp>
    </p:spTree>
    <p:extLst>
      <p:ext uri="{BB962C8B-B14F-4D97-AF65-F5344CB8AC3E}">
        <p14:creationId xmlns:p14="http://schemas.microsoft.com/office/powerpoint/2010/main" val="290221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Minicurso – </a:t>
            </a:r>
            <a:r>
              <a:rPr lang="pt-BR" dirty="0" err="1"/>
              <a:t>Arduino</a:t>
            </a:r>
            <a:r>
              <a:rPr lang="pt-BR" dirty="0"/>
              <a:t> +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t-BR" sz="4000" dirty="0"/>
              <a:t>Neste minicurso vamos trabalhar com a comunicação da linguagem Python com a nossa placa </a:t>
            </a:r>
            <a:r>
              <a:rPr lang="pt-BR" sz="4000" dirty="0" err="1"/>
              <a:t>Arduino</a:t>
            </a:r>
            <a:r>
              <a:rPr lang="pt-BR" sz="4000" dirty="0"/>
              <a:t> através de sua comunicação serial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93" y="3429000"/>
            <a:ext cx="3528814" cy="227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0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47635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Python é uma linguagem de programação de sintaxe simples e multiuso. Possibilitando o desenvolvimento de aplicativos para computadores, páginas web, aplicativos para celulares, games e até mesmo programar uma Raspberry </a:t>
            </a:r>
            <a:r>
              <a:rPr lang="pt-BR" dirty="0" err="1"/>
              <a:t>Pi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396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3536" y="1844825"/>
            <a:ext cx="8316925" cy="15121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000" dirty="0"/>
              <a:t>Comunicação serial é o processo de enviar informações ‘bit a bit’ sequencialmente através de um canal de comunicação ou barramento.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221088"/>
            <a:ext cx="8640960" cy="84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8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Minicurso – </a:t>
            </a:r>
            <a:r>
              <a:rPr lang="pt-BR" dirty="0" err="1"/>
              <a:t>Arduino</a:t>
            </a:r>
            <a:r>
              <a:rPr lang="pt-BR" dirty="0"/>
              <a:t> +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46915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br>
              <a:rPr lang="pt-BR" dirty="0"/>
            </a:br>
            <a:r>
              <a:rPr lang="pt-BR" dirty="0"/>
              <a:t>Utilizaremos uma conexão através da porta USB, para enviarmos e recebermos dados do Arduino utilizando a linguagem de programação Python.</a:t>
            </a:r>
          </a:p>
        </p:txBody>
      </p:sp>
    </p:spTree>
    <p:extLst>
      <p:ext uri="{BB962C8B-B14F-4D97-AF65-F5344CB8AC3E}">
        <p14:creationId xmlns:p14="http://schemas.microsoft.com/office/powerpoint/2010/main" val="93191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PySerial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66260" y="1523219"/>
            <a:ext cx="8712968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/>
              <a:t>Para que possamos utilizar dessa comunicação serial em nosso código Python, o primeiro passo a fazer é utilizar a biblioteca </a:t>
            </a:r>
            <a:r>
              <a:rPr lang="pt-BR" dirty="0" err="1"/>
              <a:t>PySerial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1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r>
              <a:rPr lang="pt-BR" dirty="0"/>
              <a:t>Minicurso – </a:t>
            </a:r>
            <a:r>
              <a:rPr lang="pt-BR" dirty="0" err="1"/>
              <a:t>Arduino</a:t>
            </a:r>
            <a:r>
              <a:rPr lang="pt-BR" dirty="0"/>
              <a:t> +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260" y="1700808"/>
            <a:ext cx="8712968" cy="18002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/>
              <a:t>Dessa maneira, podemos enviar ‘bit a bit’ informações para o </a:t>
            </a:r>
            <a:r>
              <a:rPr lang="pt-BR" dirty="0" err="1"/>
              <a:t>Arduino</a:t>
            </a:r>
            <a:r>
              <a:rPr lang="pt-BR" dirty="0"/>
              <a:t> que irá interpretar o que foi recebido e executar uma função programada.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3346" y="3717032"/>
            <a:ext cx="8498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b="1" dirty="0"/>
              <a:t>Mas como fazer esse código?</a:t>
            </a:r>
          </a:p>
        </p:txBody>
      </p:sp>
    </p:spTree>
    <p:extLst>
      <p:ext uri="{BB962C8B-B14F-4D97-AF65-F5344CB8AC3E}">
        <p14:creationId xmlns:p14="http://schemas.microsoft.com/office/powerpoint/2010/main" val="22005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Minicurso - Arduino +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5516" y="1761117"/>
            <a:ext cx="8712968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Mãos a obra,</a:t>
            </a:r>
          </a:p>
          <a:p>
            <a:pPr marL="0" indent="0" algn="ctr">
              <a:buNone/>
            </a:pPr>
            <a:r>
              <a:rPr lang="pt-BR" sz="4000" dirty="0"/>
              <a:t>Use a criatividade!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058124" y="3573016"/>
            <a:ext cx="3027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Obrigado.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85945" y="5229200"/>
            <a:ext cx="3972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Produção: Gabriel Barreto</a:t>
            </a:r>
          </a:p>
          <a:p>
            <a:pPr algn="ctr"/>
            <a:r>
              <a:rPr lang="pt-BR" dirty="0"/>
              <a:t>e-mail: gabriel.barreto4@fatec.sp.gov.br</a:t>
            </a:r>
          </a:p>
          <a:p>
            <a:pPr algn="ctr"/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2892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194</Words>
  <Application>Microsoft Office PowerPoint</Application>
  <PresentationFormat>Apresentação na tela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Minicurso Arduino Interação Arduino + Python</vt:lpstr>
      <vt:lpstr>Apresentação do PowerPoint</vt:lpstr>
      <vt:lpstr>Minicurso – Arduino + Python</vt:lpstr>
      <vt:lpstr>Python</vt:lpstr>
      <vt:lpstr>Comunicação Serial</vt:lpstr>
      <vt:lpstr>Minicurso – Arduino + Python</vt:lpstr>
      <vt:lpstr>PySerial</vt:lpstr>
      <vt:lpstr>Minicurso – Arduino + Python</vt:lpstr>
      <vt:lpstr>Minicurso - Arduino +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George Miguel Achour Fragoso</dc:creator>
  <cp:lastModifiedBy>Gabriel Barreto</cp:lastModifiedBy>
  <cp:revision>97</cp:revision>
  <dcterms:created xsi:type="dcterms:W3CDTF">2014-11-12T13:25:45Z</dcterms:created>
  <dcterms:modified xsi:type="dcterms:W3CDTF">2016-06-25T15:52:22Z</dcterms:modified>
</cp:coreProperties>
</file>