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65" r:id="rId3"/>
    <p:sldId id="269" r:id="rId4"/>
    <p:sldId id="270" r:id="rId5"/>
    <p:sldId id="257" r:id="rId6"/>
    <p:sldId id="266" r:id="rId7"/>
    <p:sldId id="267" r:id="rId8"/>
    <p:sldId id="268" r:id="rId9"/>
    <p:sldId id="292" r:id="rId10"/>
    <p:sldId id="28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sultor" initials="C" lastIdx="7" clrIdx="0">
    <p:extLst>
      <p:ext uri="{19B8F6BF-5375-455C-9EA6-DF929625EA0E}">
        <p15:presenceInfo xmlns:p15="http://schemas.microsoft.com/office/powerpoint/2012/main" userId="Consul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05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58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33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5" y="112116"/>
            <a:ext cx="1884398" cy="713787"/>
          </a:xfrm>
          <a:prstGeom prst="rect">
            <a:avLst/>
          </a:prstGeom>
          <a:noFill/>
        </p:spPr>
      </p:pic>
      <p:pic>
        <p:nvPicPr>
          <p:cNvPr id="8" name="Imagem 7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6376" y="112116"/>
            <a:ext cx="105148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5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47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19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9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5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8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97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6CDC-F247-4786-9DC3-15F2EAF1B75B}" type="datetimeFigureOut">
              <a:rPr lang="pt-BR" smtClean="0"/>
              <a:t>22/09/2016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3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96252"/>
            <a:ext cx="7772400" cy="1780620"/>
          </a:xfrm>
        </p:spPr>
        <p:txBody>
          <a:bodyPr>
            <a:normAutofit fontScale="90000"/>
          </a:bodyPr>
          <a:lstStyle/>
          <a:p>
            <a:br>
              <a:rPr lang="pt-BR" sz="6700" b="1" dirty="0"/>
            </a:br>
            <a:br>
              <a:rPr lang="pt-BR" sz="6700" b="1" dirty="0"/>
            </a:br>
            <a:br>
              <a:rPr lang="pt-BR" sz="6700" b="1" dirty="0"/>
            </a:br>
            <a:br>
              <a:rPr lang="pt-BR" sz="6700" b="1" dirty="0"/>
            </a:br>
            <a:r>
              <a:rPr lang="pt-BR" sz="6700" b="1" dirty="0"/>
              <a:t>Minicurso Arduino</a:t>
            </a:r>
            <a:br>
              <a:rPr lang="pt-BR" sz="6700" b="1" dirty="0"/>
            </a:br>
            <a:r>
              <a:rPr lang="pt-BR" dirty="0"/>
              <a:t>Acionador </a:t>
            </a:r>
            <a:r>
              <a:rPr lang="pt-BR" dirty="0" err="1"/>
              <a:t>Pushbutton</a:t>
            </a:r>
            <a:br>
              <a:rPr lang="pt-BR" dirty="0"/>
            </a:br>
            <a:r>
              <a:rPr lang="pt-BR" dirty="0"/>
              <a:t>Passa ou Repassa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76188" y="4606096"/>
            <a:ext cx="35916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Produção: Gabriel Barreto</a:t>
            </a:r>
          </a:p>
          <a:p>
            <a:pPr algn="ctr"/>
            <a:r>
              <a:rPr lang="pt-BR" sz="1600" dirty="0"/>
              <a:t>e-mail: gabriel.barreto4@fatec.sp.gov.br</a:t>
            </a:r>
          </a:p>
          <a:p>
            <a:pPr algn="ctr"/>
            <a:br>
              <a:rPr lang="pt-BR" sz="1600" dirty="0"/>
            </a:br>
            <a:r>
              <a:rPr lang="pt-BR" sz="1600" dirty="0"/>
              <a:t>Orientação: Prof. Esp. Rodrigo Diniz</a:t>
            </a:r>
          </a:p>
          <a:p>
            <a:pPr algn="ctr"/>
            <a:r>
              <a:rPr lang="pt-BR" sz="1600" dirty="0"/>
              <a:t>e-mail: rodrigo.diniz@fatec.sp.gov.br</a:t>
            </a:r>
          </a:p>
          <a:p>
            <a:endParaRPr lang="pt-BR" sz="2000" dirty="0"/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908720"/>
            <a:ext cx="1884398" cy="713787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4572000" y="692696"/>
            <a:ext cx="0" cy="108012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0674" y="874430"/>
            <a:ext cx="105148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516" y="836712"/>
            <a:ext cx="8712968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Mãos a obra,</a:t>
            </a:r>
          </a:p>
          <a:p>
            <a:pPr marL="0" indent="0" algn="ctr">
              <a:buNone/>
            </a:pPr>
            <a:r>
              <a:rPr lang="pt-BR" sz="4000" dirty="0"/>
              <a:t>Use a criatividade!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058124" y="2967335"/>
            <a:ext cx="302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Obrigado.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74122" y="4365104"/>
            <a:ext cx="43957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pt-BR" dirty="0"/>
            </a:br>
            <a:r>
              <a:rPr lang="pt-BR" sz="2000" dirty="0"/>
              <a:t>Produção: Gabriel Barreto</a:t>
            </a:r>
          </a:p>
          <a:p>
            <a:pPr algn="ctr"/>
            <a:r>
              <a:rPr lang="pt-BR" sz="2000" dirty="0"/>
              <a:t>e-mail: gabriel.barreto4@fatec.sp.gov.br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89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upload.wikimedia.org/wikipedia/commons/7/71/Arduino-uno-perspective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4176464" cy="36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/>
              <a:t>Minicurso – Acionador </a:t>
            </a:r>
            <a:r>
              <a:rPr lang="pt-BR" sz="3600" dirty="0" err="1"/>
              <a:t>Pushbutton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95936" y="1852973"/>
            <a:ext cx="4883292" cy="37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Arduino é uma plataforma para prototipagem eletrônica de </a:t>
            </a:r>
            <a:r>
              <a:rPr lang="pt-BR" sz="2800" i="1" dirty="0"/>
              <a:t>hardware</a:t>
            </a:r>
            <a:r>
              <a:rPr lang="pt-BR" sz="2800" dirty="0"/>
              <a:t> livre. </a:t>
            </a:r>
          </a:p>
          <a:p>
            <a:pPr marL="0" indent="0" algn="just">
              <a:buNone/>
            </a:pPr>
            <a:r>
              <a:rPr lang="pt-BR" sz="2800" dirty="0"/>
              <a:t>Projetado para usar o microcontrolador ATMEL. </a:t>
            </a:r>
          </a:p>
          <a:p>
            <a:pPr marL="0" indent="0" algn="just">
              <a:buNone/>
            </a:pPr>
            <a:r>
              <a:rPr lang="pt-BR" sz="2800" dirty="0"/>
              <a:t>Para programação utiliza a linguagem </a:t>
            </a:r>
            <a:r>
              <a:rPr lang="pt-BR" sz="2800" i="1" dirty="0"/>
              <a:t>Wiring</a:t>
            </a:r>
            <a:r>
              <a:rPr lang="pt-BR" sz="2800" dirty="0"/>
              <a:t>, que essencialmente é a linguagem C.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411760" y="13320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Conhecendo o Arduino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95936" y="5512989"/>
            <a:ext cx="3527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http://www.arduino.cc/en/Guide/Introduction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39997" y="5536335"/>
            <a:ext cx="34964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Fonte: http://skynetjs.talks.flurin.nl/images/arduino-uno.png</a:t>
            </a:r>
          </a:p>
        </p:txBody>
      </p:sp>
    </p:spTree>
    <p:extLst>
      <p:ext uri="{BB962C8B-B14F-4D97-AF65-F5344CB8AC3E}">
        <p14:creationId xmlns:p14="http://schemas.microsoft.com/office/powerpoint/2010/main" val="337168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11760" y="13320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Conhecendo o Arduino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42727" y="5590641"/>
            <a:ext cx="54585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http://eletronworld.com.br/wp-content/uploads/2014/11/ArduinoUno_R3_Front_450px2.jpg</a:t>
            </a:r>
          </a:p>
        </p:txBody>
      </p:sp>
      <p:pic>
        <p:nvPicPr>
          <p:cNvPr id="9218" name="Picture 2" descr="http://eletronworld.com.br/wp-content/uploads/2014/11/ArduinoUno_R3_Front_450px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10304"/>
            <a:ext cx="47244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/>
              <a:t>Minicurso – Acionador </a:t>
            </a:r>
            <a:r>
              <a:rPr lang="pt-BR" sz="3600" dirty="0" err="1"/>
              <a:t>Pushbutton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4868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73876" y="1332057"/>
            <a:ext cx="219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Paperduíno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84" y="5507190"/>
            <a:ext cx="54585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http://eletronworld.com.br/wp-content/uploads/2014/11/ArduinoUno_R3_Front_450px2.jpg</a:t>
            </a:r>
          </a:p>
        </p:txBody>
      </p:sp>
      <p:pic>
        <p:nvPicPr>
          <p:cNvPr id="10244" name="Picture 4" descr="https://dynamicboost.files.wordpress.com/2012/02/paperduino_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2" r="2226" b="10381"/>
          <a:stretch/>
        </p:blipFill>
        <p:spPr bwMode="auto">
          <a:xfrm>
            <a:off x="1181202" y="1931988"/>
            <a:ext cx="6781592" cy="357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/>
              <a:t>Minicurso – Acionador </a:t>
            </a:r>
            <a:r>
              <a:rPr lang="pt-BR" sz="3600" dirty="0" err="1"/>
              <a:t>Pushbutton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2976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dn.instructables.com/FQJ/BZSV/H05NKJXO/FQJBZSVH05NKJXO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13" y="1412776"/>
            <a:ext cx="2641138" cy="1980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wskits.com.br/image/cache/data/kits-arduino/tool-arduino-ff1-500x5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8" b="11752"/>
          <a:stretch/>
        </p:blipFill>
        <p:spPr bwMode="auto">
          <a:xfrm>
            <a:off x="2480478" y="3140968"/>
            <a:ext cx="3177818" cy="2450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40698" y="5670727"/>
            <a:ext cx="5062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http://robotstore.gr/development-tools/arduino/kits/advance-sensor-set-for-arduino/</a:t>
            </a:r>
          </a:p>
        </p:txBody>
      </p:sp>
      <p:pic>
        <p:nvPicPr>
          <p:cNvPr id="2052" name="Picture 4" descr="http://smartdev.s3.amazonaws.com/images/detailed/4/tmp_Bv72K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4" b="10615"/>
          <a:stretch/>
        </p:blipFill>
        <p:spPr bwMode="auto">
          <a:xfrm>
            <a:off x="5524691" y="1628800"/>
            <a:ext cx="3312368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613091" y="4363271"/>
            <a:ext cx="113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Sensores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129706" y="222083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1" dirty="0"/>
              <a:t>Shields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93917" y="4306301"/>
            <a:ext cx="166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Componentes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/>
              <a:t>Minicurso – Acionador </a:t>
            </a:r>
            <a:r>
              <a:rPr lang="pt-BR" sz="3600" dirty="0" err="1"/>
              <a:t>Pushbutton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8193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Minicurso - Sensor de Ultrassom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260" y="1523219"/>
            <a:ext cx="8712968" cy="1473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i="1" dirty="0"/>
              <a:t>Protoboard</a:t>
            </a:r>
          </a:p>
          <a:p>
            <a:pPr marL="0" indent="0" algn="ctr">
              <a:buNone/>
            </a:pPr>
            <a:r>
              <a:rPr lang="pt-BR" dirty="0"/>
              <a:t>Uma placa com furos para ensaios e prototipagem.</a:t>
            </a:r>
          </a:p>
        </p:txBody>
      </p:sp>
      <p:pic>
        <p:nvPicPr>
          <p:cNvPr id="11266" name="Picture 2" descr="http://4.bp.blogspot.com/-S7v1CFl7f1A/UnpWV8tY4aI/AAAAAAAAAIU/oS2SA-7hNfs/s1600/proto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4" y="2996952"/>
            <a:ext cx="8024400" cy="25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79708" y="5613465"/>
            <a:ext cx="64860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Fonte: http://4.bp.blogspot.com/-S7v1CFl7f1A/UnpWV8tY4aI/AAAAAAAAAIU/oS2SA-7hNfs/s1600/protoboard.png</a:t>
            </a:r>
          </a:p>
        </p:txBody>
      </p:sp>
    </p:spTree>
    <p:extLst>
      <p:ext uri="{BB962C8B-B14F-4D97-AF65-F5344CB8AC3E}">
        <p14:creationId xmlns:p14="http://schemas.microsoft.com/office/powerpoint/2010/main" val="13539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4.bp.blogspot.com/-S7v1CFl7f1A/UnpWV8tY4aI/AAAAAAAAAIU/oS2SA-7hNfs/s1600/proto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0" y="2998800"/>
            <a:ext cx="8024400" cy="25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6" y="2998800"/>
            <a:ext cx="8022555" cy="25922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Minicurso - Sensor de Ultrassom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260" y="1523219"/>
            <a:ext cx="8712968" cy="1473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i="1" dirty="0"/>
              <a:t>Protoboard</a:t>
            </a:r>
          </a:p>
          <a:p>
            <a:pPr marL="0" indent="0" algn="ctr">
              <a:buNone/>
            </a:pPr>
            <a:r>
              <a:rPr lang="pt-BR" dirty="0"/>
              <a:t>Disposição dos contatos.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79708" y="5613465"/>
            <a:ext cx="64860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Fonte: http://4.bp.blogspot.com/-S7v1CFl7f1A/UnpWV8tY4aI/AAAAAAAAAIU/oS2SA-7hNfs/s1600/protoboard.png</a:t>
            </a:r>
          </a:p>
        </p:txBody>
      </p:sp>
    </p:spTree>
    <p:extLst>
      <p:ext uri="{BB962C8B-B14F-4D97-AF65-F5344CB8AC3E}">
        <p14:creationId xmlns:p14="http://schemas.microsoft.com/office/powerpoint/2010/main" val="322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cdn.instructables.com/FGF/QB07/HX7P7I3J/FGFQB07HX7P7I3J.LAR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1" y="1143740"/>
            <a:ext cx="2723009" cy="197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mlb-s1-p.mlstatic.com/kit-de-20-leds-difusos-de-3mm-ideal-p-arduino-20425-MLB20189773607_112014-F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"/>
          <a:stretch/>
        </p:blipFill>
        <p:spPr bwMode="auto">
          <a:xfrm>
            <a:off x="517371" y="3456349"/>
            <a:ext cx="2670127" cy="188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41676" y="2828734"/>
            <a:ext cx="107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1" dirty="0"/>
              <a:t>Jumpers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325820" y="2828734"/>
            <a:ext cx="126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Resistores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510834" y="528558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LEDs</a:t>
            </a:r>
          </a:p>
        </p:txBody>
      </p:sp>
      <p:pic>
        <p:nvPicPr>
          <p:cNvPr id="12296" name="Picture 8" descr="http://mlb-s2-p.mlstatic.com/kit-com-150-resistores-para-arduino-150pcs-227301-MLB20308793779_052015-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1033391"/>
            <a:ext cx="2323628" cy="179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55594" y="5685694"/>
            <a:ext cx="5213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http://www.instructables.com/id/DIY-Arduino-and-breadboard-jumper-cables-from-scra/</a:t>
            </a:r>
          </a:p>
        </p:txBody>
      </p:sp>
      <p:pic>
        <p:nvPicPr>
          <p:cNvPr id="1026" name="Picture 2" descr="Resultado de imagem para arduino pushbutt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00" y="3489269"/>
            <a:ext cx="1821495" cy="182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195911" y="5175700"/>
            <a:ext cx="1524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Pushbuttons</a:t>
            </a:r>
            <a:endParaRPr lang="pt-BR" sz="2000" b="1" dirty="0"/>
          </a:p>
        </p:txBody>
      </p:sp>
      <p:pic>
        <p:nvPicPr>
          <p:cNvPr id="1028" name="Picture 4" descr="Resultado de imagem para buzz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451" y="2225439"/>
            <a:ext cx="1379612" cy="13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74033" y="3779926"/>
            <a:ext cx="888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Buzzer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0221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" y="19270"/>
            <a:ext cx="9137239" cy="6838730"/>
          </a:xfrm>
        </p:spPr>
      </p:pic>
    </p:spTree>
    <p:extLst>
      <p:ext uri="{BB962C8B-B14F-4D97-AF65-F5344CB8AC3E}">
        <p14:creationId xmlns:p14="http://schemas.microsoft.com/office/powerpoint/2010/main" val="3287544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151</Words>
  <Application>Microsoft Office PowerPoint</Application>
  <PresentationFormat>Apresentação na tela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    Minicurso Arduino Acionador Pushbutton Passa ou Repassa</vt:lpstr>
      <vt:lpstr>Minicurso – Acionador Pushbutton</vt:lpstr>
      <vt:lpstr>Minicurso – Acionador Pushbutton</vt:lpstr>
      <vt:lpstr>Minicurso – Acionador Pushbutton</vt:lpstr>
      <vt:lpstr>Minicurso – Acionador Pushbutton</vt:lpstr>
      <vt:lpstr>Minicurso - Sensor de Ultrassom</vt:lpstr>
      <vt:lpstr>Minicurso - Sensor de Ultrassom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George Miguel Achour Fragoso</dc:creator>
  <cp:lastModifiedBy>Gabriel Barreto</cp:lastModifiedBy>
  <cp:revision>88</cp:revision>
  <dcterms:created xsi:type="dcterms:W3CDTF">2014-11-12T13:25:45Z</dcterms:created>
  <dcterms:modified xsi:type="dcterms:W3CDTF">2016-09-23T15:32:00Z</dcterms:modified>
</cp:coreProperties>
</file>