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96012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tWxe9rNaL1iw3xOquM6zh3Nm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7C2232-2810-4FF6-B1B0-AD18C8A36CA5}">
  <a:tblStyle styleId="{697C2232-2810-4FF6-B1B0-AD18C8A36CA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Arts &amp; Craft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Movimento estético – japonismo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 Art Nouveau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 Construtivismo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 Bauhaus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 Art Deco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 Organic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Pós guerra e Pop Art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 High Tech/ Matt Black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 Pós modernismo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354864" y="81122"/>
            <a:ext cx="6091873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6473032" y="3199289"/>
            <a:ext cx="8136573" cy="2760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872332" y="518954"/>
            <a:ext cx="8136573" cy="812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73443" y="6425250"/>
            <a:ext cx="1104138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81779" y="2353628"/>
            <a:ext cx="5415676" cy="1153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81779" y="3507105"/>
            <a:ext cx="5415676" cy="515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480811" y="2353628"/>
            <a:ext cx="5442347" cy="1153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480811" y="3507105"/>
            <a:ext cx="5442347" cy="515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1308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indent="-477519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indent="-44196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indent="-4064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indent="-4064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8282110"/>
            <a:ext cx="12801600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Virtuvian Man Drawing GIF - Virtuvian Man Drawing Leonardo Da Vinci GIFs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19110" y="0"/>
            <a:ext cx="14403670" cy="8282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8282110"/>
            <a:ext cx="9679577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9744892" y="8282110"/>
            <a:ext cx="3056708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nasce o design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0" y="479787"/>
            <a:ext cx="12801600" cy="7758780"/>
            <a:chOff x="0" y="523330"/>
            <a:chExt cx="12801600" cy="7758780"/>
          </a:xfrm>
        </p:grpSpPr>
        <p:pic>
          <p:nvPicPr>
            <p:cNvPr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23330"/>
              <a:ext cx="12801600" cy="7758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"/>
            <p:cNvSpPr/>
            <p:nvPr/>
          </p:nvSpPr>
          <p:spPr>
            <a:xfrm>
              <a:off x="7020560" y="2651760"/>
              <a:ext cx="185420" cy="3327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1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8282110"/>
            <a:ext cx="9679577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9744892" y="8282110"/>
            <a:ext cx="3056708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Parcial 02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14663" y="45855"/>
            <a:ext cx="10640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Lista de conteúdos selecionados 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32824" y="1014948"/>
            <a:ext cx="1064042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Arts &amp; Craft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Movimento estético – japonismo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Art Nouveau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Construtivismo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Bauhaus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Art Deco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Organic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Pós guerra e Pop Art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High Tech/ Matt Black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Pós modernismo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0" y="8282110"/>
            <a:ext cx="9679577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9744892" y="8282110"/>
            <a:ext cx="3056708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Parcial 02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14663" y="45855"/>
            <a:ext cx="10640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Lista de conteúdos selecionados </a:t>
            </a:r>
            <a:endParaRPr/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783771" y="1215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{697C2232-2810-4FF6-B1B0-AD18C8A36CA5}</a:tableStyleId>
              </a:tblPr>
              <a:tblGrid>
                <a:gridCol w="1857825"/>
                <a:gridCol w="9376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 u="none" cap="none" strike="noStrike"/>
                        <a:t>Dia /Mês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 Conteúdo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26/10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2º Chamada/ Apresentação da Segunda AP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03/11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Estilo internacional – Art Deco – Organic Design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09/11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Streamlinig – Pós Guerra - Pop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10/11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Radical Design – High tech – Pós Modernismo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16/11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Ateliê para orientação dos trabalhos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17/11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Revisão geral de todos os conteúdos e debate sobre a linha do tempo do design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23/11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Encontros universitários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24/11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20"/>
                        <a:buFont typeface="Calibri"/>
                        <a:buNone/>
                      </a:pPr>
                      <a:r>
                        <a:rPr lang="pt-BR" sz="2520"/>
                        <a:t>Encontros universitários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30/11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20"/>
                        <a:buFont typeface="Calibri"/>
                        <a:buNone/>
                      </a:pPr>
                      <a:r>
                        <a:rPr lang="pt-BR" sz="2520"/>
                        <a:t>Apresentação: Tema 01, tema 02, tema 03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01/12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20"/>
                        <a:buFont typeface="Calibri"/>
                        <a:buNone/>
                      </a:pPr>
                      <a:r>
                        <a:rPr lang="pt-BR" sz="2520"/>
                        <a:t>Apresentação: Tema 04, tema 05, tema 06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20"/>
                        <a:t>07/12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20"/>
                        <a:buFont typeface="Calibri"/>
                        <a:buNone/>
                      </a:pPr>
                      <a:r>
                        <a:rPr lang="pt-BR" sz="2520"/>
                        <a:t>Apresentação: Tema 07, tema 08, tema 09, tema 10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8282110"/>
            <a:ext cx="9679577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9744892" y="8282110"/>
            <a:ext cx="3056708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Parcial 02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114663" y="45855"/>
            <a:ext cx="10640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Lista de conteúdos selecionados 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632824" y="1014948"/>
            <a:ext cx="10640422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mini mundo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 para serem entregues: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Maquete com composição de elementos que remontem a vanguarda histórica que sua equipe deve representar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 acadêmico: Modelo indicado no drive. Resumo, abstract, introdução, objetivo geral, objetivo específico, metodologia, desenvolvimento do trabalho, resultados finais e referências bibliográfica. Mínimo 6 páginas.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de slides – Tempo de apresentação mínimo 15 minutos, máximo 20minutos.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exceção da maquete, apresentação e artigo científico devem estar até meia noite no drive, no dia da apresentação de cada equipe.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0" y="8282110"/>
            <a:ext cx="9679577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9744892" y="8282110"/>
            <a:ext cx="3056708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Parcial 02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14663" y="45855"/>
            <a:ext cx="10640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Lista de conteúdos selecionados 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632824" y="1014948"/>
            <a:ext cx="10640422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mini mundo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 de avaliação do Artigo Acadêmico: Vale 4,0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Coerência no texto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Justificativa do trabalho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Fontes relevantes na pesquisa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 ao escopo solicitado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cada vanguarda é relevante abordar: Contexto histórico do seu surgimento, suas principais características, expressividade (móveis, arte, arquitetura, design, gráfico, tipográfico), seus principais teóricos, expoentes e representantes e obras relevantes.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 de avaliação do Artigo Acadêmico: Vale 2,0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Atender ao tempo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Abordar de forma sucinta todo o conteúdo necessário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Clareza dos membros na apresentação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Participação da equipe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0" y="8282110"/>
            <a:ext cx="9679577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9744892" y="8282110"/>
            <a:ext cx="3056708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Parcial 02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4663" y="45855"/>
            <a:ext cx="10640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Lista de conteúdos selecionados 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632824" y="1014948"/>
            <a:ext cx="600020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mini mundo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Orientação de dimensionamento da maquete: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livre a escolha dos materiais para execução da maquete;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da base da maquete 40 de largura, 40 cm de comprimento e 40 cm de altura.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necessária a produção nas dependências da universidade informar com antecedência para reserva do ateliê.</a:t>
            </a:r>
            <a:endParaRPr/>
          </a:p>
        </p:txBody>
      </p:sp>
      <p:pic>
        <p:nvPicPr>
          <p:cNvPr descr="Irlan Xavier Garcia - Studio de Maquetes"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6114" y="692186"/>
            <a:ext cx="4273005" cy="427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0" y="8282110"/>
            <a:ext cx="9679577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9744892" y="8282110"/>
            <a:ext cx="3056708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Parcial 02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114663" y="45855"/>
            <a:ext cx="10640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Lista de conteúdos selecionados </a:t>
            </a:r>
            <a:endParaRPr/>
          </a:p>
        </p:txBody>
      </p:sp>
      <p:pic>
        <p:nvPicPr>
          <p:cNvPr descr="STEAM: Mostra BandHaus – Colégio Bandeirantes"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060" y="2046514"/>
            <a:ext cx="10099015" cy="5316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0" y="8282110"/>
            <a:ext cx="9679577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Ceará – UFC – Campus Quixadá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Design Digital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Rochelle Silveira Lima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9744892" y="8282110"/>
            <a:ext cx="3056708" cy="102457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Parcial 02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114663" y="45855"/>
            <a:ext cx="106404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Lista de conteúdos selecionados 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632824" y="1014948"/>
            <a:ext cx="600020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mini mundo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 avaliados na maquete: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Coerência dos elementos utilizados para apresentação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 de acabamento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da maquete a apresentação oral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2021-11-18T02:24:02Z</dcterms:created>
  <dc:creator>Rochelle Silveira</dc:creator>
</cp:coreProperties>
</file>