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3" r:id="rId4"/>
    <p:sldMasterId id="2147483684" r:id="rId5"/>
    <p:sldMasterId id="2147483685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y="5143500" cx="9144000"/>
  <p:notesSz cx="6858000" cy="9144000"/>
  <p:embeddedFontLst>
    <p:embeddedFont>
      <p:font typeface="Roboto Mon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bold.fntdata"/><Relationship Id="rId11" Type="http://schemas.openxmlformats.org/officeDocument/2006/relationships/slide" Target="slides/slide4.xml"/><Relationship Id="rId22" Type="http://schemas.openxmlformats.org/officeDocument/2006/relationships/font" Target="fonts/RobotoMono-boldItalic.fntdata"/><Relationship Id="rId10" Type="http://schemas.openxmlformats.org/officeDocument/2006/relationships/slide" Target="slides/slide3.xml"/><Relationship Id="rId21" Type="http://schemas.openxmlformats.org/officeDocument/2006/relationships/font" Target="fonts/RobotoMono-italic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2.xml"/><Relationship Id="rId19" Type="http://schemas.openxmlformats.org/officeDocument/2006/relationships/font" Target="fonts/RobotoMono-regular.fntdata"/><Relationship Id="rId6" Type="http://schemas.openxmlformats.org/officeDocument/2006/relationships/slideMaster" Target="slideMasters/slideMaster3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d49785d2e9_2_90:notes"/>
          <p:cNvSpPr txBox="1"/>
          <p:nvPr>
            <p:ph idx="1" type="body"/>
          </p:nvPr>
        </p:nvSpPr>
        <p:spPr>
          <a:xfrm>
            <a:off x="685784" y="4343396"/>
            <a:ext cx="5486386" cy="4114791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g2d49785d2e9_2_90:notes"/>
          <p:cNvSpPr/>
          <p:nvPr>
            <p:ph idx="2" type="sldImg"/>
          </p:nvPr>
        </p:nvSpPr>
        <p:spPr>
          <a:xfrm>
            <a:off x="381171" y="685791"/>
            <a:ext cx="6096292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d49785d2e9_0_20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g2d49785d2e9_0_20:notes"/>
          <p:cNvSpPr/>
          <p:nvPr>
            <p:ph idx="2" type="sldImg"/>
          </p:nvPr>
        </p:nvSpPr>
        <p:spPr>
          <a:xfrm>
            <a:off x="381171" y="685791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d49785d2e9_2_221:notes"/>
          <p:cNvSpPr txBox="1"/>
          <p:nvPr>
            <p:ph idx="1" type="body"/>
          </p:nvPr>
        </p:nvSpPr>
        <p:spPr>
          <a:xfrm>
            <a:off x="685784" y="4343396"/>
            <a:ext cx="5486386" cy="4114791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g2d49785d2e9_2_221:notes"/>
          <p:cNvSpPr/>
          <p:nvPr>
            <p:ph idx="2" type="sldImg"/>
          </p:nvPr>
        </p:nvSpPr>
        <p:spPr>
          <a:xfrm>
            <a:off x="381171" y="685791"/>
            <a:ext cx="6096292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d49785d2e9_2_191:notes"/>
          <p:cNvSpPr txBox="1"/>
          <p:nvPr>
            <p:ph idx="1" type="body"/>
          </p:nvPr>
        </p:nvSpPr>
        <p:spPr>
          <a:xfrm>
            <a:off x="685784" y="4343396"/>
            <a:ext cx="5486386" cy="4114791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g2d49785d2e9_2_191:notes"/>
          <p:cNvSpPr/>
          <p:nvPr>
            <p:ph idx="2" type="sldImg"/>
          </p:nvPr>
        </p:nvSpPr>
        <p:spPr>
          <a:xfrm>
            <a:off x="381171" y="685791"/>
            <a:ext cx="6096292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d49785d2e9_2_186:notes"/>
          <p:cNvSpPr txBox="1"/>
          <p:nvPr>
            <p:ph idx="1" type="body"/>
          </p:nvPr>
        </p:nvSpPr>
        <p:spPr>
          <a:xfrm>
            <a:off x="685784" y="4343396"/>
            <a:ext cx="5486386" cy="4114791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g2d49785d2e9_2_186:notes"/>
          <p:cNvSpPr/>
          <p:nvPr>
            <p:ph idx="2" type="sldImg"/>
          </p:nvPr>
        </p:nvSpPr>
        <p:spPr>
          <a:xfrm>
            <a:off x="381171" y="685791"/>
            <a:ext cx="6096292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d49785d2e9_2_201:notes"/>
          <p:cNvSpPr txBox="1"/>
          <p:nvPr>
            <p:ph idx="1" type="body"/>
          </p:nvPr>
        </p:nvSpPr>
        <p:spPr>
          <a:xfrm>
            <a:off x="685784" y="4343396"/>
            <a:ext cx="5486386" cy="4114791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g2d49785d2e9_2_201:notes"/>
          <p:cNvSpPr/>
          <p:nvPr>
            <p:ph idx="2" type="sldImg"/>
          </p:nvPr>
        </p:nvSpPr>
        <p:spPr>
          <a:xfrm>
            <a:off x="381171" y="685791"/>
            <a:ext cx="6096292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d49785d2e9_2_196:notes"/>
          <p:cNvSpPr txBox="1"/>
          <p:nvPr>
            <p:ph idx="1" type="body"/>
          </p:nvPr>
        </p:nvSpPr>
        <p:spPr>
          <a:xfrm>
            <a:off x="685784" y="4343396"/>
            <a:ext cx="5486386" cy="4114791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g2d49785d2e9_2_196:notes"/>
          <p:cNvSpPr/>
          <p:nvPr>
            <p:ph idx="2" type="sldImg"/>
          </p:nvPr>
        </p:nvSpPr>
        <p:spPr>
          <a:xfrm>
            <a:off x="381171" y="685791"/>
            <a:ext cx="6096292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d49785d2e9_0_3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g2d49785d2e9_0_3:notes"/>
          <p:cNvSpPr/>
          <p:nvPr>
            <p:ph idx="2" type="sldImg"/>
          </p:nvPr>
        </p:nvSpPr>
        <p:spPr>
          <a:xfrm>
            <a:off x="381171" y="685791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d49785d2e9_2_206:notes"/>
          <p:cNvSpPr txBox="1"/>
          <p:nvPr>
            <p:ph idx="1" type="body"/>
          </p:nvPr>
        </p:nvSpPr>
        <p:spPr>
          <a:xfrm>
            <a:off x="685784" y="4343396"/>
            <a:ext cx="5486386" cy="4114791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g2d49785d2e9_2_206:notes"/>
          <p:cNvSpPr/>
          <p:nvPr>
            <p:ph idx="2" type="sldImg"/>
          </p:nvPr>
        </p:nvSpPr>
        <p:spPr>
          <a:xfrm>
            <a:off x="381171" y="685791"/>
            <a:ext cx="6096292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d49785d2e9_2_211:notes"/>
          <p:cNvSpPr txBox="1"/>
          <p:nvPr>
            <p:ph idx="1" type="body"/>
          </p:nvPr>
        </p:nvSpPr>
        <p:spPr>
          <a:xfrm>
            <a:off x="685784" y="4343396"/>
            <a:ext cx="5486386" cy="4114791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g2d49785d2e9_2_211:notes"/>
          <p:cNvSpPr/>
          <p:nvPr>
            <p:ph idx="2" type="sldImg"/>
          </p:nvPr>
        </p:nvSpPr>
        <p:spPr>
          <a:xfrm>
            <a:off x="381171" y="685791"/>
            <a:ext cx="6096292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d49785d2e9_2_216:notes"/>
          <p:cNvSpPr txBox="1"/>
          <p:nvPr>
            <p:ph idx="1" type="body"/>
          </p:nvPr>
        </p:nvSpPr>
        <p:spPr>
          <a:xfrm>
            <a:off x="685784" y="4343396"/>
            <a:ext cx="5486386" cy="4114791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g2d49785d2e9_2_216:notes"/>
          <p:cNvSpPr/>
          <p:nvPr>
            <p:ph idx="2" type="sldImg"/>
          </p:nvPr>
        </p:nvSpPr>
        <p:spPr>
          <a:xfrm>
            <a:off x="381171" y="685791"/>
            <a:ext cx="6096292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457200" y="206010"/>
            <a:ext cx="8229240" cy="8569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457200" y="1200150"/>
            <a:ext cx="8229240" cy="339417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1" type="ftr"/>
          </p:nvPr>
        </p:nvSpPr>
        <p:spPr>
          <a:xfrm>
            <a:off x="3124080" y="4767390"/>
            <a:ext cx="2895120" cy="2735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6553080" y="4767390"/>
            <a:ext cx="2133360" cy="2735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61" name="Google Shape;61;p14"/>
          <p:cNvSpPr txBox="1"/>
          <p:nvPr>
            <p:ph idx="10" type="dt"/>
          </p:nvPr>
        </p:nvSpPr>
        <p:spPr>
          <a:xfrm>
            <a:off x="457200" y="4767390"/>
            <a:ext cx="2133360" cy="2735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idx="11" type="ftr"/>
          </p:nvPr>
        </p:nvSpPr>
        <p:spPr>
          <a:xfrm>
            <a:off x="3124080" y="4767390"/>
            <a:ext cx="2895120" cy="2735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6553080" y="4767390"/>
            <a:ext cx="2133360" cy="2735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457200" y="4767390"/>
            <a:ext cx="2133360" cy="2735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457200" y="206010"/>
            <a:ext cx="8229240" cy="8569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457200" y="1200150"/>
            <a:ext cx="8229240" cy="33941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1" type="ftr"/>
          </p:nvPr>
        </p:nvSpPr>
        <p:spPr>
          <a:xfrm>
            <a:off x="3124080" y="4767390"/>
            <a:ext cx="2895120" cy="2735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2" type="sldNum"/>
          </p:nvPr>
        </p:nvSpPr>
        <p:spPr>
          <a:xfrm>
            <a:off x="6553080" y="4767390"/>
            <a:ext cx="2133360" cy="2735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457200" y="4767390"/>
            <a:ext cx="2133360" cy="2735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457200" y="206010"/>
            <a:ext cx="8229240" cy="8569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457200" y="1200150"/>
            <a:ext cx="4015800" cy="33941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2" type="body"/>
          </p:nvPr>
        </p:nvSpPr>
        <p:spPr>
          <a:xfrm>
            <a:off x="4674240" y="1200150"/>
            <a:ext cx="4015800" cy="33941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1" type="ftr"/>
          </p:nvPr>
        </p:nvSpPr>
        <p:spPr>
          <a:xfrm>
            <a:off x="3124080" y="4767390"/>
            <a:ext cx="2895120" cy="2735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6553080" y="4767390"/>
            <a:ext cx="2133360" cy="2735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457200" y="4767390"/>
            <a:ext cx="2133360" cy="2735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/>
          <p:nvPr>
            <p:ph type="title"/>
          </p:nvPr>
        </p:nvSpPr>
        <p:spPr>
          <a:xfrm>
            <a:off x="457200" y="206010"/>
            <a:ext cx="8229240" cy="8569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11" type="ftr"/>
          </p:nvPr>
        </p:nvSpPr>
        <p:spPr>
          <a:xfrm>
            <a:off x="3124080" y="4767390"/>
            <a:ext cx="2895120" cy="2735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2" type="sldNum"/>
          </p:nvPr>
        </p:nvSpPr>
        <p:spPr>
          <a:xfrm>
            <a:off x="6553080" y="4767390"/>
            <a:ext cx="2133360" cy="2735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83" name="Google Shape;83;p18"/>
          <p:cNvSpPr txBox="1"/>
          <p:nvPr>
            <p:ph idx="10" type="dt"/>
          </p:nvPr>
        </p:nvSpPr>
        <p:spPr>
          <a:xfrm>
            <a:off x="457200" y="4767390"/>
            <a:ext cx="2133360" cy="2735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/>
          <p:nvPr>
            <p:ph idx="1" type="subTitle"/>
          </p:nvPr>
        </p:nvSpPr>
        <p:spPr>
          <a:xfrm>
            <a:off x="457200" y="206010"/>
            <a:ext cx="8229240" cy="3973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9"/>
          <p:cNvSpPr txBox="1"/>
          <p:nvPr>
            <p:ph idx="11" type="ftr"/>
          </p:nvPr>
        </p:nvSpPr>
        <p:spPr>
          <a:xfrm>
            <a:off x="3124080" y="4767390"/>
            <a:ext cx="2895120" cy="2735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12" type="sldNum"/>
          </p:nvPr>
        </p:nvSpPr>
        <p:spPr>
          <a:xfrm>
            <a:off x="6553080" y="4767390"/>
            <a:ext cx="2133360" cy="2735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88" name="Google Shape;88;p19"/>
          <p:cNvSpPr txBox="1"/>
          <p:nvPr>
            <p:ph idx="10" type="dt"/>
          </p:nvPr>
        </p:nvSpPr>
        <p:spPr>
          <a:xfrm>
            <a:off x="457200" y="4767390"/>
            <a:ext cx="2133360" cy="2735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0"/>
          <p:cNvSpPr txBox="1"/>
          <p:nvPr>
            <p:ph type="title"/>
          </p:nvPr>
        </p:nvSpPr>
        <p:spPr>
          <a:xfrm>
            <a:off x="457200" y="206010"/>
            <a:ext cx="8229240" cy="8569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0"/>
          <p:cNvSpPr txBox="1"/>
          <p:nvPr>
            <p:ph idx="1" type="body"/>
          </p:nvPr>
        </p:nvSpPr>
        <p:spPr>
          <a:xfrm>
            <a:off x="457200" y="1200150"/>
            <a:ext cx="4015800" cy="1618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0"/>
          <p:cNvSpPr txBox="1"/>
          <p:nvPr>
            <p:ph idx="2" type="body"/>
          </p:nvPr>
        </p:nvSpPr>
        <p:spPr>
          <a:xfrm>
            <a:off x="4674240" y="1200150"/>
            <a:ext cx="4015800" cy="33941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0"/>
          <p:cNvSpPr txBox="1"/>
          <p:nvPr>
            <p:ph idx="3" type="body"/>
          </p:nvPr>
        </p:nvSpPr>
        <p:spPr>
          <a:xfrm>
            <a:off x="457200" y="2973240"/>
            <a:ext cx="4015800" cy="1618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0"/>
          <p:cNvSpPr txBox="1"/>
          <p:nvPr>
            <p:ph idx="11" type="ftr"/>
          </p:nvPr>
        </p:nvSpPr>
        <p:spPr>
          <a:xfrm>
            <a:off x="3124080" y="4767390"/>
            <a:ext cx="2895120" cy="2735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0"/>
          <p:cNvSpPr txBox="1"/>
          <p:nvPr>
            <p:ph idx="12" type="sldNum"/>
          </p:nvPr>
        </p:nvSpPr>
        <p:spPr>
          <a:xfrm>
            <a:off x="6553080" y="4767390"/>
            <a:ext cx="2133360" cy="2735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96" name="Google Shape;96;p20"/>
          <p:cNvSpPr txBox="1"/>
          <p:nvPr>
            <p:ph idx="10" type="dt"/>
          </p:nvPr>
        </p:nvSpPr>
        <p:spPr>
          <a:xfrm>
            <a:off x="457200" y="4767390"/>
            <a:ext cx="2133360" cy="2735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1"/>
          <p:cNvSpPr txBox="1"/>
          <p:nvPr>
            <p:ph type="title"/>
          </p:nvPr>
        </p:nvSpPr>
        <p:spPr>
          <a:xfrm>
            <a:off x="457200" y="206010"/>
            <a:ext cx="8229240" cy="8569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1"/>
          <p:cNvSpPr txBox="1"/>
          <p:nvPr>
            <p:ph idx="1" type="body"/>
          </p:nvPr>
        </p:nvSpPr>
        <p:spPr>
          <a:xfrm>
            <a:off x="457200" y="1200150"/>
            <a:ext cx="4015800" cy="33941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1"/>
          <p:cNvSpPr txBox="1"/>
          <p:nvPr>
            <p:ph idx="2" type="body"/>
          </p:nvPr>
        </p:nvSpPr>
        <p:spPr>
          <a:xfrm>
            <a:off x="4674240" y="1200150"/>
            <a:ext cx="4015800" cy="1618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3" type="body"/>
          </p:nvPr>
        </p:nvSpPr>
        <p:spPr>
          <a:xfrm>
            <a:off x="4674240" y="2973240"/>
            <a:ext cx="4015800" cy="1618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1"/>
          <p:cNvSpPr txBox="1"/>
          <p:nvPr>
            <p:ph idx="11" type="ftr"/>
          </p:nvPr>
        </p:nvSpPr>
        <p:spPr>
          <a:xfrm>
            <a:off x="3124080" y="4767390"/>
            <a:ext cx="2895120" cy="2735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1"/>
          <p:cNvSpPr txBox="1"/>
          <p:nvPr>
            <p:ph idx="12" type="sldNum"/>
          </p:nvPr>
        </p:nvSpPr>
        <p:spPr>
          <a:xfrm>
            <a:off x="6553080" y="4767390"/>
            <a:ext cx="2133360" cy="2735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04" name="Google Shape;104;p21"/>
          <p:cNvSpPr txBox="1"/>
          <p:nvPr>
            <p:ph idx="10" type="dt"/>
          </p:nvPr>
        </p:nvSpPr>
        <p:spPr>
          <a:xfrm>
            <a:off x="457200" y="4767390"/>
            <a:ext cx="2133360" cy="2735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/>
          <p:nvPr>
            <p:ph type="title"/>
          </p:nvPr>
        </p:nvSpPr>
        <p:spPr>
          <a:xfrm>
            <a:off x="457200" y="206010"/>
            <a:ext cx="8229240" cy="8569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2"/>
          <p:cNvSpPr txBox="1"/>
          <p:nvPr>
            <p:ph idx="1" type="body"/>
          </p:nvPr>
        </p:nvSpPr>
        <p:spPr>
          <a:xfrm>
            <a:off x="457200" y="1200150"/>
            <a:ext cx="4015800" cy="1618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2"/>
          <p:cNvSpPr txBox="1"/>
          <p:nvPr>
            <p:ph idx="2" type="body"/>
          </p:nvPr>
        </p:nvSpPr>
        <p:spPr>
          <a:xfrm>
            <a:off x="4674240" y="1200150"/>
            <a:ext cx="4015800" cy="1618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2"/>
          <p:cNvSpPr txBox="1"/>
          <p:nvPr>
            <p:ph idx="3" type="body"/>
          </p:nvPr>
        </p:nvSpPr>
        <p:spPr>
          <a:xfrm>
            <a:off x="457200" y="2973240"/>
            <a:ext cx="8229240" cy="1618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2"/>
          <p:cNvSpPr txBox="1"/>
          <p:nvPr>
            <p:ph idx="11" type="ftr"/>
          </p:nvPr>
        </p:nvSpPr>
        <p:spPr>
          <a:xfrm>
            <a:off x="3124080" y="4767390"/>
            <a:ext cx="2895120" cy="2735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2" type="sldNum"/>
          </p:nvPr>
        </p:nvSpPr>
        <p:spPr>
          <a:xfrm>
            <a:off x="6553080" y="4767390"/>
            <a:ext cx="2133360" cy="2735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12" name="Google Shape;112;p22"/>
          <p:cNvSpPr txBox="1"/>
          <p:nvPr>
            <p:ph idx="10" type="dt"/>
          </p:nvPr>
        </p:nvSpPr>
        <p:spPr>
          <a:xfrm>
            <a:off x="457200" y="4767390"/>
            <a:ext cx="2133360" cy="2735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457200" y="206010"/>
            <a:ext cx="8229240" cy="8569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457200" y="1200150"/>
            <a:ext cx="8229240" cy="1618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2" type="body"/>
          </p:nvPr>
        </p:nvSpPr>
        <p:spPr>
          <a:xfrm>
            <a:off x="457200" y="2973240"/>
            <a:ext cx="8229240" cy="1618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124080" y="4767390"/>
            <a:ext cx="2895120" cy="2735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553080" y="4767390"/>
            <a:ext cx="2133360" cy="2735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19" name="Google Shape;119;p23"/>
          <p:cNvSpPr txBox="1"/>
          <p:nvPr>
            <p:ph idx="10" type="dt"/>
          </p:nvPr>
        </p:nvSpPr>
        <p:spPr>
          <a:xfrm>
            <a:off x="457200" y="4767390"/>
            <a:ext cx="2133360" cy="2735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>
            <a:off x="457200" y="206010"/>
            <a:ext cx="8229240" cy="8569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457200" y="1200150"/>
            <a:ext cx="4015800" cy="1618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2" type="body"/>
          </p:nvPr>
        </p:nvSpPr>
        <p:spPr>
          <a:xfrm>
            <a:off x="4674240" y="1200150"/>
            <a:ext cx="4015800" cy="1618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3" type="body"/>
          </p:nvPr>
        </p:nvSpPr>
        <p:spPr>
          <a:xfrm>
            <a:off x="457200" y="2973240"/>
            <a:ext cx="4015800" cy="1618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4"/>
          <p:cNvSpPr txBox="1"/>
          <p:nvPr>
            <p:ph idx="4" type="body"/>
          </p:nvPr>
        </p:nvSpPr>
        <p:spPr>
          <a:xfrm>
            <a:off x="4674240" y="2973240"/>
            <a:ext cx="4015800" cy="1618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4"/>
          <p:cNvSpPr txBox="1"/>
          <p:nvPr>
            <p:ph idx="11" type="ftr"/>
          </p:nvPr>
        </p:nvSpPr>
        <p:spPr>
          <a:xfrm>
            <a:off x="3124080" y="4767390"/>
            <a:ext cx="2895120" cy="2735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4"/>
          <p:cNvSpPr txBox="1"/>
          <p:nvPr>
            <p:ph idx="12" type="sldNum"/>
          </p:nvPr>
        </p:nvSpPr>
        <p:spPr>
          <a:xfrm>
            <a:off x="6553080" y="4767390"/>
            <a:ext cx="2133360" cy="2735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28" name="Google Shape;128;p24"/>
          <p:cNvSpPr txBox="1"/>
          <p:nvPr>
            <p:ph idx="10" type="dt"/>
          </p:nvPr>
        </p:nvSpPr>
        <p:spPr>
          <a:xfrm>
            <a:off x="457200" y="4767390"/>
            <a:ext cx="2133360" cy="2735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457200" y="206010"/>
            <a:ext cx="8229240" cy="8569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5"/>
          <p:cNvSpPr txBox="1"/>
          <p:nvPr>
            <p:ph idx="1" type="body"/>
          </p:nvPr>
        </p:nvSpPr>
        <p:spPr>
          <a:xfrm>
            <a:off x="457200" y="1200150"/>
            <a:ext cx="2649600" cy="1618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5"/>
          <p:cNvSpPr txBox="1"/>
          <p:nvPr>
            <p:ph idx="2" type="body"/>
          </p:nvPr>
        </p:nvSpPr>
        <p:spPr>
          <a:xfrm>
            <a:off x="3239640" y="1200150"/>
            <a:ext cx="2649600" cy="1618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5"/>
          <p:cNvSpPr txBox="1"/>
          <p:nvPr>
            <p:ph idx="3" type="body"/>
          </p:nvPr>
        </p:nvSpPr>
        <p:spPr>
          <a:xfrm>
            <a:off x="6022080" y="1200150"/>
            <a:ext cx="2649600" cy="1618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5"/>
          <p:cNvSpPr txBox="1"/>
          <p:nvPr>
            <p:ph idx="4" type="body"/>
          </p:nvPr>
        </p:nvSpPr>
        <p:spPr>
          <a:xfrm>
            <a:off x="457200" y="2973240"/>
            <a:ext cx="2649600" cy="1618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5"/>
          <p:cNvSpPr txBox="1"/>
          <p:nvPr>
            <p:ph idx="5" type="body"/>
          </p:nvPr>
        </p:nvSpPr>
        <p:spPr>
          <a:xfrm>
            <a:off x="3239640" y="2973240"/>
            <a:ext cx="2649600" cy="1618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5"/>
          <p:cNvSpPr txBox="1"/>
          <p:nvPr>
            <p:ph idx="6" type="body"/>
          </p:nvPr>
        </p:nvSpPr>
        <p:spPr>
          <a:xfrm>
            <a:off x="6022080" y="2973240"/>
            <a:ext cx="2649600" cy="1618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5"/>
          <p:cNvSpPr txBox="1"/>
          <p:nvPr>
            <p:ph idx="11" type="ftr"/>
          </p:nvPr>
        </p:nvSpPr>
        <p:spPr>
          <a:xfrm>
            <a:off x="3124080" y="4767390"/>
            <a:ext cx="2895120" cy="2735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5"/>
          <p:cNvSpPr txBox="1"/>
          <p:nvPr>
            <p:ph idx="12" type="sldNum"/>
          </p:nvPr>
        </p:nvSpPr>
        <p:spPr>
          <a:xfrm>
            <a:off x="6553080" y="4767390"/>
            <a:ext cx="2133360" cy="2735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39" name="Google Shape;139;p25"/>
          <p:cNvSpPr txBox="1"/>
          <p:nvPr>
            <p:ph idx="10" type="dt"/>
          </p:nvPr>
        </p:nvSpPr>
        <p:spPr>
          <a:xfrm>
            <a:off x="457200" y="4767390"/>
            <a:ext cx="2133360" cy="2735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>
            <p:ph idx="11" type="ftr"/>
          </p:nvPr>
        </p:nvSpPr>
        <p:spPr>
          <a:xfrm>
            <a:off x="3124080" y="4767390"/>
            <a:ext cx="2895120" cy="2735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7"/>
          <p:cNvSpPr txBox="1"/>
          <p:nvPr>
            <p:ph idx="12" type="sldNum"/>
          </p:nvPr>
        </p:nvSpPr>
        <p:spPr>
          <a:xfrm>
            <a:off x="6553080" y="4767390"/>
            <a:ext cx="2133360" cy="2735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49" name="Google Shape;149;p27"/>
          <p:cNvSpPr txBox="1"/>
          <p:nvPr>
            <p:ph idx="10" type="dt"/>
          </p:nvPr>
        </p:nvSpPr>
        <p:spPr>
          <a:xfrm>
            <a:off x="457200" y="4767390"/>
            <a:ext cx="2133360" cy="2735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/>
          <p:nvPr>
            <p:ph type="title"/>
          </p:nvPr>
        </p:nvSpPr>
        <p:spPr>
          <a:xfrm>
            <a:off x="457200" y="206010"/>
            <a:ext cx="8229240" cy="8569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8"/>
          <p:cNvSpPr txBox="1"/>
          <p:nvPr>
            <p:ph idx="1" type="subTitle"/>
          </p:nvPr>
        </p:nvSpPr>
        <p:spPr>
          <a:xfrm>
            <a:off x="457200" y="1200150"/>
            <a:ext cx="8229240" cy="339417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8"/>
          <p:cNvSpPr txBox="1"/>
          <p:nvPr>
            <p:ph idx="11" type="ftr"/>
          </p:nvPr>
        </p:nvSpPr>
        <p:spPr>
          <a:xfrm>
            <a:off x="3124080" y="4767390"/>
            <a:ext cx="2895120" cy="2735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28"/>
          <p:cNvSpPr txBox="1"/>
          <p:nvPr>
            <p:ph idx="12" type="sldNum"/>
          </p:nvPr>
        </p:nvSpPr>
        <p:spPr>
          <a:xfrm>
            <a:off x="6553080" y="4767390"/>
            <a:ext cx="2133360" cy="2735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55" name="Google Shape;155;p28"/>
          <p:cNvSpPr txBox="1"/>
          <p:nvPr>
            <p:ph idx="10" type="dt"/>
          </p:nvPr>
        </p:nvSpPr>
        <p:spPr>
          <a:xfrm>
            <a:off x="457200" y="4767390"/>
            <a:ext cx="2133360" cy="2735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9"/>
          <p:cNvSpPr txBox="1"/>
          <p:nvPr>
            <p:ph type="title"/>
          </p:nvPr>
        </p:nvSpPr>
        <p:spPr>
          <a:xfrm>
            <a:off x="457200" y="206010"/>
            <a:ext cx="8229240" cy="8569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9"/>
          <p:cNvSpPr txBox="1"/>
          <p:nvPr>
            <p:ph idx="1" type="body"/>
          </p:nvPr>
        </p:nvSpPr>
        <p:spPr>
          <a:xfrm>
            <a:off x="457200" y="1200150"/>
            <a:ext cx="8229240" cy="33941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29"/>
          <p:cNvSpPr txBox="1"/>
          <p:nvPr>
            <p:ph idx="11" type="ftr"/>
          </p:nvPr>
        </p:nvSpPr>
        <p:spPr>
          <a:xfrm>
            <a:off x="3124080" y="4767390"/>
            <a:ext cx="2895120" cy="2735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9"/>
          <p:cNvSpPr txBox="1"/>
          <p:nvPr>
            <p:ph idx="12" type="sldNum"/>
          </p:nvPr>
        </p:nvSpPr>
        <p:spPr>
          <a:xfrm>
            <a:off x="6553080" y="4767390"/>
            <a:ext cx="2133360" cy="2735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61" name="Google Shape;161;p29"/>
          <p:cNvSpPr txBox="1"/>
          <p:nvPr>
            <p:ph idx="10" type="dt"/>
          </p:nvPr>
        </p:nvSpPr>
        <p:spPr>
          <a:xfrm>
            <a:off x="457200" y="4767390"/>
            <a:ext cx="2133360" cy="2735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/>
          <p:nvPr>
            <p:ph type="title"/>
          </p:nvPr>
        </p:nvSpPr>
        <p:spPr>
          <a:xfrm>
            <a:off x="457200" y="206010"/>
            <a:ext cx="8229240" cy="8569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30"/>
          <p:cNvSpPr txBox="1"/>
          <p:nvPr>
            <p:ph idx="1" type="body"/>
          </p:nvPr>
        </p:nvSpPr>
        <p:spPr>
          <a:xfrm>
            <a:off x="457200" y="1200150"/>
            <a:ext cx="4015800" cy="33941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30"/>
          <p:cNvSpPr txBox="1"/>
          <p:nvPr>
            <p:ph idx="2" type="body"/>
          </p:nvPr>
        </p:nvSpPr>
        <p:spPr>
          <a:xfrm>
            <a:off x="4674240" y="1200150"/>
            <a:ext cx="4015800" cy="33941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30"/>
          <p:cNvSpPr txBox="1"/>
          <p:nvPr>
            <p:ph idx="11" type="ftr"/>
          </p:nvPr>
        </p:nvSpPr>
        <p:spPr>
          <a:xfrm>
            <a:off x="3124080" y="4767390"/>
            <a:ext cx="2895120" cy="2735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30"/>
          <p:cNvSpPr txBox="1"/>
          <p:nvPr>
            <p:ph idx="12" type="sldNum"/>
          </p:nvPr>
        </p:nvSpPr>
        <p:spPr>
          <a:xfrm>
            <a:off x="6553080" y="4767390"/>
            <a:ext cx="2133360" cy="2735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68" name="Google Shape;168;p30"/>
          <p:cNvSpPr txBox="1"/>
          <p:nvPr>
            <p:ph idx="10" type="dt"/>
          </p:nvPr>
        </p:nvSpPr>
        <p:spPr>
          <a:xfrm>
            <a:off x="457200" y="4767390"/>
            <a:ext cx="2133360" cy="2735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1"/>
          <p:cNvSpPr txBox="1"/>
          <p:nvPr>
            <p:ph type="title"/>
          </p:nvPr>
        </p:nvSpPr>
        <p:spPr>
          <a:xfrm>
            <a:off x="457200" y="206010"/>
            <a:ext cx="8229240" cy="8569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31"/>
          <p:cNvSpPr txBox="1"/>
          <p:nvPr>
            <p:ph idx="11" type="ftr"/>
          </p:nvPr>
        </p:nvSpPr>
        <p:spPr>
          <a:xfrm>
            <a:off x="3124080" y="4767390"/>
            <a:ext cx="2895120" cy="2735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31"/>
          <p:cNvSpPr txBox="1"/>
          <p:nvPr>
            <p:ph idx="12" type="sldNum"/>
          </p:nvPr>
        </p:nvSpPr>
        <p:spPr>
          <a:xfrm>
            <a:off x="6553080" y="4767390"/>
            <a:ext cx="2133360" cy="2735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73" name="Google Shape;173;p31"/>
          <p:cNvSpPr txBox="1"/>
          <p:nvPr>
            <p:ph idx="10" type="dt"/>
          </p:nvPr>
        </p:nvSpPr>
        <p:spPr>
          <a:xfrm>
            <a:off x="457200" y="4767390"/>
            <a:ext cx="2133360" cy="2735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2"/>
          <p:cNvSpPr txBox="1"/>
          <p:nvPr>
            <p:ph idx="1" type="subTitle"/>
          </p:nvPr>
        </p:nvSpPr>
        <p:spPr>
          <a:xfrm>
            <a:off x="457200" y="206010"/>
            <a:ext cx="8229240" cy="3973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32"/>
          <p:cNvSpPr txBox="1"/>
          <p:nvPr>
            <p:ph idx="11" type="ftr"/>
          </p:nvPr>
        </p:nvSpPr>
        <p:spPr>
          <a:xfrm>
            <a:off x="3124080" y="4767390"/>
            <a:ext cx="2895120" cy="2735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32"/>
          <p:cNvSpPr txBox="1"/>
          <p:nvPr>
            <p:ph idx="12" type="sldNum"/>
          </p:nvPr>
        </p:nvSpPr>
        <p:spPr>
          <a:xfrm>
            <a:off x="6553080" y="4767390"/>
            <a:ext cx="2133360" cy="2735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78" name="Google Shape;178;p32"/>
          <p:cNvSpPr txBox="1"/>
          <p:nvPr>
            <p:ph idx="10" type="dt"/>
          </p:nvPr>
        </p:nvSpPr>
        <p:spPr>
          <a:xfrm>
            <a:off x="457200" y="4767390"/>
            <a:ext cx="2133360" cy="2735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3"/>
          <p:cNvSpPr txBox="1"/>
          <p:nvPr>
            <p:ph type="title"/>
          </p:nvPr>
        </p:nvSpPr>
        <p:spPr>
          <a:xfrm>
            <a:off x="457200" y="206010"/>
            <a:ext cx="8229240" cy="8569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33"/>
          <p:cNvSpPr txBox="1"/>
          <p:nvPr>
            <p:ph idx="1" type="body"/>
          </p:nvPr>
        </p:nvSpPr>
        <p:spPr>
          <a:xfrm>
            <a:off x="457200" y="1200150"/>
            <a:ext cx="4015800" cy="1618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33"/>
          <p:cNvSpPr txBox="1"/>
          <p:nvPr>
            <p:ph idx="2" type="body"/>
          </p:nvPr>
        </p:nvSpPr>
        <p:spPr>
          <a:xfrm>
            <a:off x="4674240" y="1200150"/>
            <a:ext cx="4015800" cy="33941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33"/>
          <p:cNvSpPr txBox="1"/>
          <p:nvPr>
            <p:ph idx="3" type="body"/>
          </p:nvPr>
        </p:nvSpPr>
        <p:spPr>
          <a:xfrm>
            <a:off x="457200" y="2973240"/>
            <a:ext cx="4015800" cy="1618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33"/>
          <p:cNvSpPr txBox="1"/>
          <p:nvPr>
            <p:ph idx="11" type="ftr"/>
          </p:nvPr>
        </p:nvSpPr>
        <p:spPr>
          <a:xfrm>
            <a:off x="3124080" y="4767390"/>
            <a:ext cx="2895120" cy="2735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33"/>
          <p:cNvSpPr txBox="1"/>
          <p:nvPr>
            <p:ph idx="12" type="sldNum"/>
          </p:nvPr>
        </p:nvSpPr>
        <p:spPr>
          <a:xfrm>
            <a:off x="6553080" y="4767390"/>
            <a:ext cx="2133360" cy="2735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86" name="Google Shape;186;p33"/>
          <p:cNvSpPr txBox="1"/>
          <p:nvPr>
            <p:ph idx="10" type="dt"/>
          </p:nvPr>
        </p:nvSpPr>
        <p:spPr>
          <a:xfrm>
            <a:off x="457200" y="4767390"/>
            <a:ext cx="2133360" cy="2735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4"/>
          <p:cNvSpPr txBox="1"/>
          <p:nvPr>
            <p:ph type="title"/>
          </p:nvPr>
        </p:nvSpPr>
        <p:spPr>
          <a:xfrm>
            <a:off x="457200" y="206010"/>
            <a:ext cx="8229240" cy="8569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34"/>
          <p:cNvSpPr txBox="1"/>
          <p:nvPr>
            <p:ph idx="1" type="body"/>
          </p:nvPr>
        </p:nvSpPr>
        <p:spPr>
          <a:xfrm>
            <a:off x="457200" y="1200150"/>
            <a:ext cx="4015800" cy="33941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34"/>
          <p:cNvSpPr txBox="1"/>
          <p:nvPr>
            <p:ph idx="2" type="body"/>
          </p:nvPr>
        </p:nvSpPr>
        <p:spPr>
          <a:xfrm>
            <a:off x="4674240" y="1200150"/>
            <a:ext cx="4015800" cy="1618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34"/>
          <p:cNvSpPr txBox="1"/>
          <p:nvPr>
            <p:ph idx="3" type="body"/>
          </p:nvPr>
        </p:nvSpPr>
        <p:spPr>
          <a:xfrm>
            <a:off x="4674240" y="2973240"/>
            <a:ext cx="4015800" cy="1618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34"/>
          <p:cNvSpPr txBox="1"/>
          <p:nvPr>
            <p:ph idx="11" type="ftr"/>
          </p:nvPr>
        </p:nvSpPr>
        <p:spPr>
          <a:xfrm>
            <a:off x="3124080" y="4767390"/>
            <a:ext cx="2895120" cy="2735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34"/>
          <p:cNvSpPr txBox="1"/>
          <p:nvPr>
            <p:ph idx="12" type="sldNum"/>
          </p:nvPr>
        </p:nvSpPr>
        <p:spPr>
          <a:xfrm>
            <a:off x="6553080" y="4767390"/>
            <a:ext cx="2133360" cy="2735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94" name="Google Shape;194;p34"/>
          <p:cNvSpPr txBox="1"/>
          <p:nvPr>
            <p:ph idx="10" type="dt"/>
          </p:nvPr>
        </p:nvSpPr>
        <p:spPr>
          <a:xfrm>
            <a:off x="457200" y="4767390"/>
            <a:ext cx="2133360" cy="2735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5"/>
          <p:cNvSpPr txBox="1"/>
          <p:nvPr>
            <p:ph type="title"/>
          </p:nvPr>
        </p:nvSpPr>
        <p:spPr>
          <a:xfrm>
            <a:off x="457200" y="206010"/>
            <a:ext cx="8229240" cy="8569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35"/>
          <p:cNvSpPr txBox="1"/>
          <p:nvPr>
            <p:ph idx="1" type="body"/>
          </p:nvPr>
        </p:nvSpPr>
        <p:spPr>
          <a:xfrm>
            <a:off x="457200" y="1200150"/>
            <a:ext cx="4015800" cy="1618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35"/>
          <p:cNvSpPr txBox="1"/>
          <p:nvPr>
            <p:ph idx="2" type="body"/>
          </p:nvPr>
        </p:nvSpPr>
        <p:spPr>
          <a:xfrm>
            <a:off x="4674240" y="1200150"/>
            <a:ext cx="4015800" cy="1618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35"/>
          <p:cNvSpPr txBox="1"/>
          <p:nvPr>
            <p:ph idx="3" type="body"/>
          </p:nvPr>
        </p:nvSpPr>
        <p:spPr>
          <a:xfrm>
            <a:off x="457200" y="2973240"/>
            <a:ext cx="8229240" cy="1618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35"/>
          <p:cNvSpPr txBox="1"/>
          <p:nvPr>
            <p:ph idx="11" type="ftr"/>
          </p:nvPr>
        </p:nvSpPr>
        <p:spPr>
          <a:xfrm>
            <a:off x="3124080" y="4767390"/>
            <a:ext cx="2895120" cy="2735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35"/>
          <p:cNvSpPr txBox="1"/>
          <p:nvPr>
            <p:ph idx="12" type="sldNum"/>
          </p:nvPr>
        </p:nvSpPr>
        <p:spPr>
          <a:xfrm>
            <a:off x="6553080" y="4767390"/>
            <a:ext cx="2133360" cy="2735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02" name="Google Shape;202;p35"/>
          <p:cNvSpPr txBox="1"/>
          <p:nvPr>
            <p:ph idx="10" type="dt"/>
          </p:nvPr>
        </p:nvSpPr>
        <p:spPr>
          <a:xfrm>
            <a:off x="457200" y="4767390"/>
            <a:ext cx="2133360" cy="2735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6"/>
          <p:cNvSpPr txBox="1"/>
          <p:nvPr>
            <p:ph type="title"/>
          </p:nvPr>
        </p:nvSpPr>
        <p:spPr>
          <a:xfrm>
            <a:off x="457200" y="206010"/>
            <a:ext cx="8229240" cy="8569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36"/>
          <p:cNvSpPr txBox="1"/>
          <p:nvPr>
            <p:ph idx="1" type="body"/>
          </p:nvPr>
        </p:nvSpPr>
        <p:spPr>
          <a:xfrm>
            <a:off x="457200" y="1200150"/>
            <a:ext cx="8229240" cy="1618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36"/>
          <p:cNvSpPr txBox="1"/>
          <p:nvPr>
            <p:ph idx="2" type="body"/>
          </p:nvPr>
        </p:nvSpPr>
        <p:spPr>
          <a:xfrm>
            <a:off x="457200" y="2973240"/>
            <a:ext cx="8229240" cy="1618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36"/>
          <p:cNvSpPr txBox="1"/>
          <p:nvPr>
            <p:ph idx="11" type="ftr"/>
          </p:nvPr>
        </p:nvSpPr>
        <p:spPr>
          <a:xfrm>
            <a:off x="3124080" y="4767390"/>
            <a:ext cx="2895120" cy="2735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36"/>
          <p:cNvSpPr txBox="1"/>
          <p:nvPr>
            <p:ph idx="12" type="sldNum"/>
          </p:nvPr>
        </p:nvSpPr>
        <p:spPr>
          <a:xfrm>
            <a:off x="6553080" y="4767390"/>
            <a:ext cx="2133360" cy="2735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09" name="Google Shape;209;p36"/>
          <p:cNvSpPr txBox="1"/>
          <p:nvPr>
            <p:ph idx="10" type="dt"/>
          </p:nvPr>
        </p:nvSpPr>
        <p:spPr>
          <a:xfrm>
            <a:off x="457200" y="4767390"/>
            <a:ext cx="2133360" cy="2735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7"/>
          <p:cNvSpPr txBox="1"/>
          <p:nvPr>
            <p:ph type="title"/>
          </p:nvPr>
        </p:nvSpPr>
        <p:spPr>
          <a:xfrm>
            <a:off x="457200" y="206010"/>
            <a:ext cx="8229240" cy="8569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37"/>
          <p:cNvSpPr txBox="1"/>
          <p:nvPr>
            <p:ph idx="1" type="body"/>
          </p:nvPr>
        </p:nvSpPr>
        <p:spPr>
          <a:xfrm>
            <a:off x="457200" y="1200150"/>
            <a:ext cx="4015800" cy="1618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37"/>
          <p:cNvSpPr txBox="1"/>
          <p:nvPr>
            <p:ph idx="2" type="body"/>
          </p:nvPr>
        </p:nvSpPr>
        <p:spPr>
          <a:xfrm>
            <a:off x="4674240" y="1200150"/>
            <a:ext cx="4015800" cy="1618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37"/>
          <p:cNvSpPr txBox="1"/>
          <p:nvPr>
            <p:ph idx="3" type="body"/>
          </p:nvPr>
        </p:nvSpPr>
        <p:spPr>
          <a:xfrm>
            <a:off x="457200" y="2973240"/>
            <a:ext cx="4015800" cy="1618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37"/>
          <p:cNvSpPr txBox="1"/>
          <p:nvPr>
            <p:ph idx="4" type="body"/>
          </p:nvPr>
        </p:nvSpPr>
        <p:spPr>
          <a:xfrm>
            <a:off x="4674240" y="2973240"/>
            <a:ext cx="4015800" cy="1618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37"/>
          <p:cNvSpPr txBox="1"/>
          <p:nvPr>
            <p:ph idx="11" type="ftr"/>
          </p:nvPr>
        </p:nvSpPr>
        <p:spPr>
          <a:xfrm>
            <a:off x="3124080" y="4767390"/>
            <a:ext cx="2895120" cy="2735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37"/>
          <p:cNvSpPr txBox="1"/>
          <p:nvPr>
            <p:ph idx="12" type="sldNum"/>
          </p:nvPr>
        </p:nvSpPr>
        <p:spPr>
          <a:xfrm>
            <a:off x="6553080" y="4767390"/>
            <a:ext cx="2133360" cy="2735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18" name="Google Shape;218;p37"/>
          <p:cNvSpPr txBox="1"/>
          <p:nvPr>
            <p:ph idx="10" type="dt"/>
          </p:nvPr>
        </p:nvSpPr>
        <p:spPr>
          <a:xfrm>
            <a:off x="457200" y="4767390"/>
            <a:ext cx="2133360" cy="2735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8"/>
          <p:cNvSpPr txBox="1"/>
          <p:nvPr>
            <p:ph type="title"/>
          </p:nvPr>
        </p:nvSpPr>
        <p:spPr>
          <a:xfrm>
            <a:off x="457200" y="206010"/>
            <a:ext cx="8229240" cy="8569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38"/>
          <p:cNvSpPr txBox="1"/>
          <p:nvPr>
            <p:ph idx="1" type="body"/>
          </p:nvPr>
        </p:nvSpPr>
        <p:spPr>
          <a:xfrm>
            <a:off x="457200" y="1200150"/>
            <a:ext cx="2649600" cy="1618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38"/>
          <p:cNvSpPr txBox="1"/>
          <p:nvPr>
            <p:ph idx="2" type="body"/>
          </p:nvPr>
        </p:nvSpPr>
        <p:spPr>
          <a:xfrm>
            <a:off x="3239640" y="1200150"/>
            <a:ext cx="2649600" cy="1618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38"/>
          <p:cNvSpPr txBox="1"/>
          <p:nvPr>
            <p:ph idx="3" type="body"/>
          </p:nvPr>
        </p:nvSpPr>
        <p:spPr>
          <a:xfrm>
            <a:off x="6022080" y="1200150"/>
            <a:ext cx="2649600" cy="1618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38"/>
          <p:cNvSpPr txBox="1"/>
          <p:nvPr>
            <p:ph idx="4" type="body"/>
          </p:nvPr>
        </p:nvSpPr>
        <p:spPr>
          <a:xfrm>
            <a:off x="457200" y="2973240"/>
            <a:ext cx="2649600" cy="1618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38"/>
          <p:cNvSpPr txBox="1"/>
          <p:nvPr>
            <p:ph idx="5" type="body"/>
          </p:nvPr>
        </p:nvSpPr>
        <p:spPr>
          <a:xfrm>
            <a:off x="3239640" y="2973240"/>
            <a:ext cx="2649600" cy="1618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38"/>
          <p:cNvSpPr txBox="1"/>
          <p:nvPr>
            <p:ph idx="6" type="body"/>
          </p:nvPr>
        </p:nvSpPr>
        <p:spPr>
          <a:xfrm>
            <a:off x="6022080" y="2973240"/>
            <a:ext cx="2649600" cy="1618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38"/>
          <p:cNvSpPr txBox="1"/>
          <p:nvPr>
            <p:ph idx="11" type="ftr"/>
          </p:nvPr>
        </p:nvSpPr>
        <p:spPr>
          <a:xfrm>
            <a:off x="3124080" y="4767390"/>
            <a:ext cx="2895120" cy="2735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38"/>
          <p:cNvSpPr txBox="1"/>
          <p:nvPr>
            <p:ph idx="12" type="sldNum"/>
          </p:nvPr>
        </p:nvSpPr>
        <p:spPr>
          <a:xfrm>
            <a:off x="6553080" y="4767390"/>
            <a:ext cx="2133360" cy="2735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29" name="Google Shape;229;p38"/>
          <p:cNvSpPr txBox="1"/>
          <p:nvPr>
            <p:ph idx="10" type="dt"/>
          </p:nvPr>
        </p:nvSpPr>
        <p:spPr>
          <a:xfrm>
            <a:off x="457200" y="4767390"/>
            <a:ext cx="2133360" cy="2735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85800" y="1597860"/>
            <a:ext cx="7772040" cy="11021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2" name="Google Shape;52;p13"/>
          <p:cNvSpPr txBox="1"/>
          <p:nvPr>
            <p:ph idx="10" type="dt"/>
          </p:nvPr>
        </p:nvSpPr>
        <p:spPr>
          <a:xfrm>
            <a:off x="457200" y="4767390"/>
            <a:ext cx="2133360" cy="2735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3" name="Google Shape;53;p13"/>
          <p:cNvSpPr txBox="1"/>
          <p:nvPr>
            <p:ph idx="11" type="ftr"/>
          </p:nvPr>
        </p:nvSpPr>
        <p:spPr>
          <a:xfrm>
            <a:off x="3124080" y="4767390"/>
            <a:ext cx="2895120" cy="2735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6553080" y="4767390"/>
            <a:ext cx="2133360" cy="2735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457200" y="120339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title"/>
          </p:nvPr>
        </p:nvSpPr>
        <p:spPr>
          <a:xfrm>
            <a:off x="457200" y="206010"/>
            <a:ext cx="8229240" cy="8569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42" name="Google Shape;142;p26"/>
          <p:cNvSpPr txBox="1"/>
          <p:nvPr>
            <p:ph idx="1" type="body"/>
          </p:nvPr>
        </p:nvSpPr>
        <p:spPr>
          <a:xfrm>
            <a:off x="457200" y="1200150"/>
            <a:ext cx="8229240" cy="33941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43" name="Google Shape;143;p26"/>
          <p:cNvSpPr txBox="1"/>
          <p:nvPr>
            <p:ph idx="10" type="dt"/>
          </p:nvPr>
        </p:nvSpPr>
        <p:spPr>
          <a:xfrm>
            <a:off x="457200" y="4767390"/>
            <a:ext cx="2133360" cy="2735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44" name="Google Shape;144;p26"/>
          <p:cNvSpPr txBox="1"/>
          <p:nvPr>
            <p:ph idx="11" type="ftr"/>
          </p:nvPr>
        </p:nvSpPr>
        <p:spPr>
          <a:xfrm>
            <a:off x="3124080" y="4767390"/>
            <a:ext cx="2895120" cy="2735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45" name="Google Shape;145;p26"/>
          <p:cNvSpPr txBox="1"/>
          <p:nvPr>
            <p:ph idx="12" type="sldNum"/>
          </p:nvPr>
        </p:nvSpPr>
        <p:spPr>
          <a:xfrm>
            <a:off x="6553080" y="4767390"/>
            <a:ext cx="2133360" cy="2735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9"/>
          <p:cNvSpPr txBox="1"/>
          <p:nvPr>
            <p:ph type="title"/>
          </p:nvPr>
        </p:nvSpPr>
        <p:spPr>
          <a:xfrm>
            <a:off x="685800" y="1597860"/>
            <a:ext cx="7772040" cy="11021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0" lang="pt-BR" sz="4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Implementação de uma Máquina de Turing Reversível</a:t>
            </a:r>
            <a:endParaRPr b="0" sz="44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39"/>
          <p:cNvSpPr txBox="1"/>
          <p:nvPr>
            <p:ph idx="1" type="subTitle"/>
          </p:nvPr>
        </p:nvSpPr>
        <p:spPr>
          <a:xfrm>
            <a:off x="1371600" y="2914650"/>
            <a:ext cx="6400440" cy="13140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3200"/>
              <a:buFont typeface="Calibri"/>
              <a:buNone/>
            </a:pPr>
            <a:r>
              <a:rPr b="0" i="0" lang="pt-BR" sz="3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Gabriel Caetano, Bruno Perussato e Davi de Castro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8"/>
          <p:cNvSpPr txBox="1"/>
          <p:nvPr>
            <p:ph idx="4294967295" type="title"/>
          </p:nvPr>
        </p:nvSpPr>
        <p:spPr>
          <a:xfrm>
            <a:off x="457200" y="206010"/>
            <a:ext cx="82293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800">
                <a:solidFill>
                  <a:schemeClr val="dk1"/>
                </a:solidFill>
              </a:rPr>
              <a:t>Eficiência e Complexidade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48"/>
          <p:cNvSpPr txBox="1"/>
          <p:nvPr>
            <p:ph idx="4294967295" type="body"/>
          </p:nvPr>
        </p:nvSpPr>
        <p:spPr>
          <a:xfrm>
            <a:off x="457350" y="779325"/>
            <a:ext cx="8229300" cy="30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b="1" lang="pt-BR" sz="1400">
                <a:solidFill>
                  <a:schemeClr val="dk1"/>
                </a:solidFill>
              </a:rPr>
              <a:t>Eficiência:</a:t>
            </a:r>
            <a:endParaRPr b="1" sz="14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pt-BR" sz="1400">
                <a:solidFill>
                  <a:schemeClr val="dk1"/>
                </a:solidFill>
              </a:rPr>
              <a:t>A eficiência de uma máquina de Turing reversível pode ser afetada pela complexidade das transições. Embora permita um controle mais preciso, ela pode introduzir overhead na computação, aumentando o tempo de execução em comparação com máquinas convencionais em alguns casos.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pt-BR" sz="1400">
                <a:solidFill>
                  <a:schemeClr val="dk1"/>
                </a:solidFill>
              </a:rPr>
              <a:t>No entanto, em termos de simulação de certos algoritmos, a reversibilidade pode permitir otimizações que não são possíveis em máquinas convencionais.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b="1" lang="pt-BR" sz="1400">
                <a:solidFill>
                  <a:schemeClr val="dk1"/>
                </a:solidFill>
              </a:rPr>
              <a:t>Complexidade:</a:t>
            </a:r>
            <a:endParaRPr b="1" sz="14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pt-BR" sz="1400">
                <a:solidFill>
                  <a:schemeClr val="dk1"/>
                </a:solidFill>
              </a:rPr>
              <a:t>A complexidade do algoritmo pode variar significativamente entre máquinas convencionais e reversíveis. 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pt-BR" sz="1400">
                <a:solidFill>
                  <a:schemeClr val="dk1"/>
                </a:solidFill>
              </a:rPr>
              <a:t>Algumas operações que exigem múltiplas passagens em máquinas convencionais podem ser feitas em menos etapas em máquinas reversíveis.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pt-BR" sz="1400">
                <a:solidFill>
                  <a:schemeClr val="dk1"/>
                </a:solidFill>
              </a:rPr>
              <a:t>As máquinas de Turing reversíveis podem, em alguns casos, operar de maneira mais eficiente em termos de espaço, já que a capacidade de reverter transições pode reduzir a necessidade de espaço extra para armazenar informações intermediárias.</a:t>
            </a:r>
            <a:endParaRPr b="1"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9"/>
          <p:cNvSpPr txBox="1"/>
          <p:nvPr>
            <p:ph idx="4294967295" type="title"/>
          </p:nvPr>
        </p:nvSpPr>
        <p:spPr>
          <a:xfrm>
            <a:off x="457200" y="206010"/>
            <a:ext cx="8229240" cy="8569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0" i="0" lang="pt-BR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Conclusão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49"/>
          <p:cNvSpPr txBox="1"/>
          <p:nvPr>
            <p:ph idx="4294967295" type="body"/>
          </p:nvPr>
        </p:nvSpPr>
        <p:spPr>
          <a:xfrm>
            <a:off x="457200" y="1200150"/>
            <a:ext cx="8229240" cy="33941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alibri"/>
              <a:buChar char="●"/>
            </a:pPr>
            <a:r>
              <a:rPr lang="pt-BR" sz="2500">
                <a:latin typeface="Calibri"/>
                <a:ea typeface="Calibri"/>
                <a:cs typeface="Calibri"/>
                <a:sym typeface="Calibri"/>
              </a:rPr>
              <a:t>A criação de uma máquina de Turing reversível proporcionou uma melhor compreensão da teoria da computação e reversibilidade.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alibri"/>
              <a:buChar char="●"/>
            </a:pPr>
            <a:r>
              <a:rPr lang="pt-BR" sz="2500">
                <a:latin typeface="Calibri"/>
                <a:ea typeface="Calibri"/>
                <a:cs typeface="Calibri"/>
                <a:sym typeface="Calibri"/>
              </a:rPr>
              <a:t>Além da implementação técnica, houve também uma exploração dos conceitos fundamentais, possibilitando discussões sobre suas aplicações em áreas como computação quântica e eficiência energética.</a:t>
            </a:r>
            <a:endParaRPr b="0" i="0" sz="2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0"/>
          <p:cNvSpPr txBox="1"/>
          <p:nvPr>
            <p:ph idx="4294967295" type="title"/>
          </p:nvPr>
        </p:nvSpPr>
        <p:spPr>
          <a:xfrm>
            <a:off x="457200" y="206010"/>
            <a:ext cx="8229240" cy="8569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0" i="0" lang="pt-BR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Fundamentos Teóricos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40"/>
          <p:cNvSpPr txBox="1"/>
          <p:nvPr>
            <p:ph idx="4294967295" type="body"/>
          </p:nvPr>
        </p:nvSpPr>
        <p:spPr>
          <a:xfrm>
            <a:off x="457200" y="1200150"/>
            <a:ext cx="8229240" cy="33941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5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lang="pt-BR" sz="2200">
                <a:latin typeface="Calibri"/>
                <a:ea typeface="Calibri"/>
                <a:cs typeface="Calibri"/>
                <a:sym typeface="Calibri"/>
              </a:rPr>
              <a:t>Uma Máquina de Turing Reversível é um modelo teórico de computação onde todas as operações são invertíveis, ou seja, é possível recuperar o estado anterior.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2795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lang="pt-BR" sz="2200">
                <a:latin typeface="Calibri"/>
                <a:ea typeface="Calibri"/>
                <a:cs typeface="Calibri"/>
                <a:sym typeface="Calibri"/>
              </a:rPr>
              <a:t>Difere das Máquinas de Turing convencionais, onde a maioria das operações não são reversíveis.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2795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lang="pt-BR" sz="2200">
                <a:latin typeface="Calibri"/>
                <a:ea typeface="Calibri"/>
                <a:cs typeface="Calibri"/>
                <a:sym typeface="Calibri"/>
              </a:rPr>
              <a:t> Importância: Reduz a dissipação de energia e tem aplicações em computação quântica.</a:t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1"/>
          <p:cNvSpPr txBox="1"/>
          <p:nvPr>
            <p:ph idx="4294967295" type="title"/>
          </p:nvPr>
        </p:nvSpPr>
        <p:spPr>
          <a:xfrm>
            <a:off x="457200" y="206010"/>
            <a:ext cx="8229240" cy="8569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0" i="0" lang="pt-BR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Motivação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41"/>
          <p:cNvSpPr txBox="1"/>
          <p:nvPr>
            <p:ph idx="4294967295" type="body"/>
          </p:nvPr>
        </p:nvSpPr>
        <p:spPr>
          <a:xfrm>
            <a:off x="457175" y="1278075"/>
            <a:ext cx="8229300" cy="35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01600" lvl="0" marL="0" rtl="0" algn="l">
              <a:spcBef>
                <a:spcPts val="641"/>
              </a:spcBef>
              <a:spcAft>
                <a:spcPts val="0"/>
              </a:spcAft>
              <a:buSzPts val="1600"/>
              <a:buChar char="•"/>
            </a:pPr>
            <a:r>
              <a:rPr b="1" lang="pt-BR" sz="1600">
                <a:solidFill>
                  <a:schemeClr val="dk1"/>
                </a:solidFill>
              </a:rPr>
              <a:t> Fundamentos da Computação:</a:t>
            </a:r>
            <a:r>
              <a:rPr lang="pt-BR" sz="1600">
                <a:solidFill>
                  <a:schemeClr val="dk1"/>
                </a:solidFill>
              </a:rPr>
              <a:t> As MTR ajudam a entender as limitações e capacidades da computação, mostrando que algumas operações podem ser invertidas sem perda de informação. Isso é importante para a teoria da computação, pois desafia a noção de que todos os cálculos devem ser irreversíveis.</a:t>
            </a:r>
            <a:endParaRPr sz="1600">
              <a:solidFill>
                <a:schemeClr val="dk1"/>
              </a:solidFill>
            </a:endParaRPr>
          </a:p>
          <a:p>
            <a:pPr indent="-101600" lvl="0" marL="0" rtl="0" algn="l">
              <a:spcBef>
                <a:spcPts val="641"/>
              </a:spcBef>
              <a:spcAft>
                <a:spcPts val="0"/>
              </a:spcAft>
              <a:buSzPts val="1600"/>
              <a:buChar char="•"/>
            </a:pPr>
            <a:r>
              <a:rPr b="1" lang="pt-BR" sz="1600">
                <a:solidFill>
                  <a:schemeClr val="dk1"/>
                </a:solidFill>
              </a:rPr>
              <a:t> Eficiência:</a:t>
            </a:r>
            <a:r>
              <a:rPr lang="pt-BR" sz="1600">
                <a:solidFill>
                  <a:schemeClr val="dk1"/>
                </a:solidFill>
              </a:rPr>
              <a:t> MTR têm aplicações práticas em algoritmos e circuitos computacionais, onde a reversibilidade pode levar a uma eficiência maior. </a:t>
            </a:r>
            <a:endParaRPr sz="1600">
              <a:solidFill>
                <a:schemeClr val="dk1"/>
              </a:solidFill>
            </a:endParaRPr>
          </a:p>
          <a:p>
            <a:pPr indent="-101600" lvl="0" marL="0" rtl="0" algn="l">
              <a:spcBef>
                <a:spcPts val="641"/>
              </a:spcBef>
              <a:spcAft>
                <a:spcPts val="0"/>
              </a:spcAft>
              <a:buSzPts val="1600"/>
              <a:buChar char="•"/>
            </a:pPr>
            <a:r>
              <a:rPr lang="pt-BR" sz="1600">
                <a:solidFill>
                  <a:schemeClr val="dk1"/>
                </a:solidFill>
              </a:rPr>
              <a:t> Em particular, podem reduzir a quantidade de calor gerado durante os cálculos, o que é crucial para o desenvolvimento de hardware mais eficiente.</a:t>
            </a:r>
            <a:endParaRPr sz="1600">
              <a:solidFill>
                <a:schemeClr val="dk1"/>
              </a:solidFill>
            </a:endParaRPr>
          </a:p>
          <a:p>
            <a:pPr indent="-101600" lvl="0" marL="0" rtl="0" algn="l">
              <a:spcBef>
                <a:spcPts val="641"/>
              </a:spcBef>
              <a:spcAft>
                <a:spcPts val="0"/>
              </a:spcAft>
              <a:buSzPts val="1600"/>
              <a:buChar char="•"/>
            </a:pPr>
            <a:r>
              <a:rPr b="1" lang="pt-BR" sz="1600">
                <a:solidFill>
                  <a:schemeClr val="dk1"/>
                </a:solidFill>
              </a:rPr>
              <a:t> Simulação de Sistemas:</a:t>
            </a:r>
            <a:r>
              <a:rPr lang="pt-BR" sz="1600">
                <a:solidFill>
                  <a:schemeClr val="dk1"/>
                </a:solidFill>
              </a:rPr>
              <a:t> Elas são úteis na simulação de sistemas complexos, onde o rastreamento do estado de um sistema em um momento pode ser revertido, permitindo uma análise mais rica e a extração de dados históricos.</a:t>
            </a:r>
            <a:endParaRPr sz="1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2"/>
          <p:cNvSpPr txBox="1"/>
          <p:nvPr>
            <p:ph idx="4294967295" type="title"/>
          </p:nvPr>
        </p:nvSpPr>
        <p:spPr>
          <a:xfrm>
            <a:off x="457200" y="206010"/>
            <a:ext cx="8229240" cy="8569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0" i="0" lang="pt-BR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Implementação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42"/>
          <p:cNvSpPr txBox="1"/>
          <p:nvPr>
            <p:ph idx="4294967295" type="body"/>
          </p:nvPr>
        </p:nvSpPr>
        <p:spPr>
          <a:xfrm>
            <a:off x="457200" y="1200150"/>
            <a:ext cx="8229240" cy="33941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41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</a:rPr>
              <a:t>1. Linguagem de Programação Escolhida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</a:rPr>
              <a:t>A linguagem de programação escolhida para implementar a máquina de Turing reversível foi Python. A decisão se baseou na simplicidade e legibilidade do Python, que facilitam a implementação e a compreensão dos algoritmos.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</a:rPr>
              <a:t>2. Organização do Código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</a:rPr>
              <a:t>O código está organizado em módulos principais que incluem: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pt-BR" sz="1400">
                <a:solidFill>
                  <a:schemeClr val="dk1"/>
                </a:solidFill>
              </a:rPr>
              <a:t>Máquina de Turing:</a:t>
            </a:r>
            <a:r>
              <a:rPr lang="pt-BR" sz="1400">
                <a:solidFill>
                  <a:schemeClr val="dk1"/>
                </a:solidFill>
              </a:rPr>
              <a:t> Um módulo que contém a classe responsável pela lógica da máquina, incluindo estados, transições e manipulação da fita.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pt-BR" sz="1400">
                <a:solidFill>
                  <a:schemeClr val="dk1"/>
                </a:solidFill>
              </a:rPr>
              <a:t>Fita:</a:t>
            </a:r>
            <a:r>
              <a:rPr lang="pt-BR" sz="1400">
                <a:solidFill>
                  <a:schemeClr val="dk1"/>
                </a:solidFill>
              </a:rPr>
              <a:t> Um módulo separado que lida com as operações na fita, como leitura e escrita de símbolos.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pt-BR" sz="1400">
                <a:solidFill>
                  <a:schemeClr val="dk1"/>
                </a:solidFill>
              </a:rPr>
              <a:t>Controle de Fluxo:</a:t>
            </a:r>
            <a:r>
              <a:rPr lang="pt-BR" sz="1400">
                <a:solidFill>
                  <a:schemeClr val="dk1"/>
                </a:solidFill>
              </a:rPr>
              <a:t> Um módulo que gerencia a execução da máquina, incluindo a simulação de estados e a interação entre os módulos.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3"/>
          <p:cNvSpPr txBox="1"/>
          <p:nvPr>
            <p:ph idx="4294967295" type="title"/>
          </p:nvPr>
        </p:nvSpPr>
        <p:spPr>
          <a:xfrm>
            <a:off x="457200" y="206010"/>
            <a:ext cx="8229240" cy="8569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0" i="0" lang="pt-BR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Modelo de Máquina de Turing Reversível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43"/>
          <p:cNvSpPr txBox="1"/>
          <p:nvPr>
            <p:ph idx="4294967295" type="body"/>
          </p:nvPr>
        </p:nvSpPr>
        <p:spPr>
          <a:xfrm>
            <a:off x="522125" y="1465650"/>
            <a:ext cx="8229300" cy="33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</a:rPr>
              <a:t>Conversão de Quíntuplas para Quádruplas:</a:t>
            </a:r>
            <a:endParaRPr b="1"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 sz="1400">
                <a:solidFill>
                  <a:schemeClr val="dk1"/>
                </a:solidFill>
              </a:rPr>
              <a:t>A função </a:t>
            </a:r>
            <a:r>
              <a:rPr lang="pt-BR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__convert_quintuples_to_quadruples</a:t>
            </a:r>
            <a:r>
              <a:rPr lang="pt-BR" sz="1400">
                <a:solidFill>
                  <a:schemeClr val="dk1"/>
                </a:solidFill>
              </a:rPr>
              <a:t> transforma cada quíntupla em duas transições (quádruplas), criando um estado temporário intermediário para separar a etapa de escrita e movimentação.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 sz="1400">
                <a:solidFill>
                  <a:schemeClr val="dk1"/>
                </a:solidFill>
              </a:rPr>
              <a:t>A transição de leitura e escrita é seguida por uma transição de movimentação da cabeça.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</a:rPr>
              <a:t>Execução dos Estágios da Máquina de Turing Reversível:</a:t>
            </a:r>
            <a:endParaRPr b="1"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pt-BR" sz="1400">
                <a:solidFill>
                  <a:schemeClr val="dk1"/>
                </a:solidFill>
              </a:rPr>
              <a:t>Estágio 1:</a:t>
            </a:r>
            <a:r>
              <a:rPr lang="pt-BR" sz="1400">
                <a:solidFill>
                  <a:schemeClr val="dk1"/>
                </a:solidFill>
              </a:rPr>
              <a:t> Executa a lógica reversível, armazenando o histórico de estados em uma fita de histórico. A execução segue os estados e transições conforme o input.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pt-BR" sz="1400">
                <a:solidFill>
                  <a:schemeClr val="dk1"/>
                </a:solidFill>
              </a:rPr>
              <a:t>Estágio 2:</a:t>
            </a:r>
            <a:r>
              <a:rPr lang="pt-BR" sz="1400">
                <a:solidFill>
                  <a:schemeClr val="dk1"/>
                </a:solidFill>
              </a:rPr>
              <a:t> Copia o resultado da fita de entrada para a fita de saída.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pt-BR" sz="1400">
                <a:solidFill>
                  <a:schemeClr val="dk1"/>
                </a:solidFill>
              </a:rPr>
              <a:t>Estágio 3:</a:t>
            </a:r>
            <a:r>
              <a:rPr lang="pt-BR" sz="1400">
                <a:solidFill>
                  <a:schemeClr val="dk1"/>
                </a:solidFill>
              </a:rPr>
              <a:t> Desfaz as operações da fita de entrada, usando a fita de histórico para restaurar a fita ao estado original.</a:t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4"/>
          <p:cNvSpPr txBox="1"/>
          <p:nvPr>
            <p:ph idx="4294967295" type="title"/>
          </p:nvPr>
        </p:nvSpPr>
        <p:spPr>
          <a:xfrm>
            <a:off x="457200" y="206010"/>
            <a:ext cx="82293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0" i="0" lang="pt-BR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Modelo de Máquina de Turing Reversível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44"/>
          <p:cNvSpPr txBox="1"/>
          <p:nvPr>
            <p:ph idx="4294967295" type="body"/>
          </p:nvPr>
        </p:nvSpPr>
        <p:spPr>
          <a:xfrm>
            <a:off x="522125" y="1348725"/>
            <a:ext cx="8229300" cy="33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</a:rPr>
              <a:t>Funções Auxiliares:</a:t>
            </a:r>
            <a:endParaRPr b="1"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execute_stage_1</a:t>
            </a:r>
            <a:r>
              <a:rPr lang="pt-BR" sz="1400">
                <a:solidFill>
                  <a:schemeClr val="dk1"/>
                </a:solidFill>
              </a:rPr>
              <a:t>, </a:t>
            </a:r>
            <a:r>
              <a:rPr lang="pt-BR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execute_stage_2</a:t>
            </a:r>
            <a:r>
              <a:rPr lang="pt-BR" sz="1400">
                <a:solidFill>
                  <a:schemeClr val="dk1"/>
                </a:solidFill>
              </a:rPr>
              <a:t>, e </a:t>
            </a:r>
            <a:r>
              <a:rPr lang="pt-BR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execute_stage_3</a:t>
            </a:r>
            <a:r>
              <a:rPr lang="pt-BR" sz="1400">
                <a:solidFill>
                  <a:schemeClr val="dk1"/>
                </a:solidFill>
              </a:rPr>
              <a:t> controlam a lógica de cada fase, utilizando um modo de execução "passo a passo" ou contínuo.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 sz="1400">
                <a:solidFill>
                  <a:schemeClr val="dk1"/>
                </a:solidFill>
              </a:rPr>
              <a:t>A lógica de execução é interativa, permitindo que o usuário decida quando iniciar os estágios seguintes.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</a:rPr>
              <a:t>Manipulação das Fitas:</a:t>
            </a:r>
            <a:endParaRPr b="1"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 sz="1400">
                <a:solidFill>
                  <a:schemeClr val="dk1"/>
                </a:solidFill>
              </a:rPr>
              <a:t>A fita de entrada, saída e histórico são representadas pela classe </a:t>
            </a:r>
            <a:r>
              <a:rPr lang="pt-BR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tape</a:t>
            </a:r>
            <a:r>
              <a:rPr lang="pt-BR" sz="1400">
                <a:solidFill>
                  <a:schemeClr val="dk1"/>
                </a:solidFill>
              </a:rPr>
              <a:t>, que permite operações de leitura e escrita em posições específicas.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</a:rPr>
              <a:t>Classe </a:t>
            </a:r>
            <a:r>
              <a:rPr b="1" lang="pt-BR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transition</a:t>
            </a:r>
            <a:r>
              <a:rPr b="1" lang="pt-BR" sz="1400">
                <a:solidFill>
                  <a:schemeClr val="dk1"/>
                </a:solidFill>
              </a:rPr>
              <a:t> e </a:t>
            </a:r>
            <a:r>
              <a:rPr b="1" lang="pt-BR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head</a:t>
            </a:r>
            <a:r>
              <a:rPr b="1" lang="pt-BR" sz="1400">
                <a:solidFill>
                  <a:schemeClr val="dk1"/>
                </a:solidFill>
              </a:rPr>
              <a:t>:</a:t>
            </a:r>
            <a:endParaRPr b="1"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 sz="1400">
                <a:solidFill>
                  <a:schemeClr val="dk1"/>
                </a:solidFill>
              </a:rPr>
              <a:t>A classe </a:t>
            </a:r>
            <a:r>
              <a:rPr lang="pt-BR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transition</a:t>
            </a:r>
            <a:r>
              <a:rPr lang="pt-BR" sz="1400">
                <a:solidFill>
                  <a:schemeClr val="dk1"/>
                </a:solidFill>
              </a:rPr>
              <a:t> define as transições da máquina e a classe </a:t>
            </a:r>
            <a:r>
              <a:rPr lang="pt-BR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head</a:t>
            </a:r>
            <a:r>
              <a:rPr lang="pt-BR" sz="1400">
                <a:solidFill>
                  <a:schemeClr val="dk1"/>
                </a:solidFill>
              </a:rPr>
              <a:t> controla a posição da cabeça de leitura/escrita.</a:t>
            </a:r>
            <a:endParaRPr b="1" sz="1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5"/>
          <p:cNvSpPr txBox="1"/>
          <p:nvPr>
            <p:ph idx="4294967295" type="title"/>
          </p:nvPr>
        </p:nvSpPr>
        <p:spPr>
          <a:xfrm>
            <a:off x="457200" y="206010"/>
            <a:ext cx="8229240" cy="8569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0" i="0" lang="pt-BR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Desafios Encontrados</a:t>
            </a:r>
            <a:r>
              <a:rPr lang="pt-BR" sz="4400">
                <a:latin typeface="Calibri"/>
                <a:ea typeface="Calibri"/>
                <a:cs typeface="Calibri"/>
                <a:sym typeface="Calibri"/>
              </a:rPr>
              <a:t> (detalhar)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45"/>
          <p:cNvSpPr txBox="1"/>
          <p:nvPr>
            <p:ph idx="4294967295" type="body"/>
          </p:nvPr>
        </p:nvSpPr>
        <p:spPr>
          <a:xfrm>
            <a:off x="457200" y="1200150"/>
            <a:ext cx="8229240" cy="33941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pt-BR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 Dificuldades na implementação das transições reversíveis</a:t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pt-BR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 Problemas com o controle de estados e como foram solucionados</a:t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pt-BR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 Impacto na eficiência computacional</a:t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6"/>
          <p:cNvSpPr txBox="1"/>
          <p:nvPr>
            <p:ph idx="4294967295" type="title"/>
          </p:nvPr>
        </p:nvSpPr>
        <p:spPr>
          <a:xfrm>
            <a:off x="457200" y="206010"/>
            <a:ext cx="8229240" cy="8569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0" i="0" lang="pt-BR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Demonstração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7" name="Google Shape;27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25" y="1117025"/>
            <a:ext cx="2396275" cy="349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59075" y="1117025"/>
            <a:ext cx="6141599" cy="349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7"/>
          <p:cNvSpPr txBox="1"/>
          <p:nvPr>
            <p:ph idx="4294967295" type="title"/>
          </p:nvPr>
        </p:nvSpPr>
        <p:spPr>
          <a:xfrm>
            <a:off x="457200" y="206010"/>
            <a:ext cx="8229240" cy="8569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0" i="0" lang="pt-BR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Resultados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47"/>
          <p:cNvSpPr txBox="1"/>
          <p:nvPr>
            <p:ph idx="4294967295" type="body"/>
          </p:nvPr>
        </p:nvSpPr>
        <p:spPr>
          <a:xfrm>
            <a:off x="457200" y="1200150"/>
            <a:ext cx="8229240" cy="33941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</a:rPr>
              <a:t>Observações sobre a Simulação e Funcionamento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b="1" lang="pt-BR" sz="1200">
                <a:solidFill>
                  <a:schemeClr val="dk1"/>
                </a:solidFill>
              </a:rPr>
              <a:t>Estágios da Simulação:</a:t>
            </a:r>
            <a:endParaRPr b="1"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pt-BR" sz="1200">
                <a:solidFill>
                  <a:schemeClr val="dk1"/>
                </a:solidFill>
              </a:rPr>
              <a:t>A máquina foi dividida em estágios, permitindo a separação do processamento em diferentes fases. Essa abordagem modular facilita a análise do funcionamento e a identificação de possíveis melhorias.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</a:rPr>
              <a:t>Comparação com Máquinas de Turing Convencionais</a:t>
            </a:r>
            <a:endParaRPr b="1"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b="1" lang="pt-BR" sz="1200">
                <a:solidFill>
                  <a:schemeClr val="dk1"/>
                </a:solidFill>
              </a:rPr>
              <a:t>Reversibilidade:</a:t>
            </a:r>
            <a:endParaRPr b="1"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pt-BR" sz="1200">
                <a:solidFill>
                  <a:schemeClr val="dk1"/>
                </a:solidFill>
              </a:rPr>
              <a:t>A principal diferença entre máquinas de Turing convencionais e reversíveis é a capacidade desta última de desfazer transições. As máquinas convencionais não podem voltar a um estado anterior a menos que sejam projetadas especificamente para tal, o que pode resultar em perda de informação..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b="1" lang="pt-BR" sz="1200">
                <a:solidFill>
                  <a:schemeClr val="dk1"/>
                </a:solidFill>
              </a:rPr>
              <a:t>Complexidade de Transições:</a:t>
            </a:r>
            <a:endParaRPr b="1"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pt-BR" sz="1200">
                <a:solidFill>
                  <a:schemeClr val="dk1"/>
                </a:solidFill>
              </a:rPr>
              <a:t>A máquina reversível pode ter transições mais complexas devido à necessidade de manter informações sobre a reversibilidade, o que pode levar a um maior número de estados e transições.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pt-BR" sz="1200">
                <a:solidFill>
                  <a:schemeClr val="dk1"/>
                </a:solidFill>
              </a:rPr>
              <a:t>As máquinas convencionais, por outro lado, podem ter uma definição mais simples, mas isso pode resultar em maior dificuldade para simular comportamentos complexos.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