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  <p:sldMasterId id="2147483709" r:id="rId2"/>
    <p:sldMasterId id="2147483710" r:id="rId3"/>
    <p:sldMasterId id="2147483711" r:id="rId4"/>
    <p:sldMasterId id="2147483712" r:id="rId5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3588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rbel" panose="020B0503020204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8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484280" y="2666520"/>
            <a:ext cx="1001880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1001880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2"/>
          </p:nvPr>
        </p:nvSpPr>
        <p:spPr>
          <a:xfrm>
            <a:off x="1484280" y="4298400"/>
            <a:ext cx="1001880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2"/>
          </p:nvPr>
        </p:nvSpPr>
        <p:spPr>
          <a:xfrm>
            <a:off x="661824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3"/>
          </p:nvPr>
        </p:nvSpPr>
        <p:spPr>
          <a:xfrm>
            <a:off x="148428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4"/>
          </p:nvPr>
        </p:nvSpPr>
        <p:spPr>
          <a:xfrm>
            <a:off x="661824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4871880" y="266652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3"/>
          </p:nvPr>
        </p:nvSpPr>
        <p:spPr>
          <a:xfrm>
            <a:off x="8259480" y="266652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4"/>
          </p:nvPr>
        </p:nvSpPr>
        <p:spPr>
          <a:xfrm>
            <a:off x="1484280" y="429840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5"/>
          </p:nvPr>
        </p:nvSpPr>
        <p:spPr>
          <a:xfrm>
            <a:off x="4871880" y="429840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6"/>
          </p:nvPr>
        </p:nvSpPr>
        <p:spPr>
          <a:xfrm>
            <a:off x="8259480" y="429840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1484280" y="2666520"/>
            <a:ext cx="1001880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1001880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2"/>
          </p:nvPr>
        </p:nvSpPr>
        <p:spPr>
          <a:xfrm>
            <a:off x="661824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1484280" y="685800"/>
            <a:ext cx="10018800" cy="81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2"/>
          </p:nvPr>
        </p:nvSpPr>
        <p:spPr>
          <a:xfrm>
            <a:off x="661824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3"/>
          </p:nvPr>
        </p:nvSpPr>
        <p:spPr>
          <a:xfrm>
            <a:off x="148428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2"/>
          </p:nvPr>
        </p:nvSpPr>
        <p:spPr>
          <a:xfrm>
            <a:off x="661824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3"/>
          </p:nvPr>
        </p:nvSpPr>
        <p:spPr>
          <a:xfrm>
            <a:off x="661824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body" idx="2"/>
          </p:nvPr>
        </p:nvSpPr>
        <p:spPr>
          <a:xfrm>
            <a:off x="661824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body" idx="3"/>
          </p:nvPr>
        </p:nvSpPr>
        <p:spPr>
          <a:xfrm>
            <a:off x="1484280" y="4298400"/>
            <a:ext cx="1001880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1001880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body" idx="2"/>
          </p:nvPr>
        </p:nvSpPr>
        <p:spPr>
          <a:xfrm>
            <a:off x="1484280" y="4298400"/>
            <a:ext cx="1001880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body" idx="2"/>
          </p:nvPr>
        </p:nvSpPr>
        <p:spPr>
          <a:xfrm>
            <a:off x="661824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body" idx="3"/>
          </p:nvPr>
        </p:nvSpPr>
        <p:spPr>
          <a:xfrm>
            <a:off x="148428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4"/>
          </p:nvPr>
        </p:nvSpPr>
        <p:spPr>
          <a:xfrm>
            <a:off x="661824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2"/>
          </p:nvPr>
        </p:nvSpPr>
        <p:spPr>
          <a:xfrm>
            <a:off x="4871880" y="266652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3"/>
          </p:nvPr>
        </p:nvSpPr>
        <p:spPr>
          <a:xfrm>
            <a:off x="8259480" y="266652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body" idx="4"/>
          </p:nvPr>
        </p:nvSpPr>
        <p:spPr>
          <a:xfrm>
            <a:off x="1484280" y="429840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5"/>
          </p:nvPr>
        </p:nvSpPr>
        <p:spPr>
          <a:xfrm>
            <a:off x="4871880" y="429840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6"/>
          </p:nvPr>
        </p:nvSpPr>
        <p:spPr>
          <a:xfrm>
            <a:off x="8259480" y="429840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9"/>
          <p:cNvSpPr txBox="1">
            <a:spLocks noGrp="1"/>
          </p:cNvSpPr>
          <p:nvPr>
            <p:ph type="subTitle" idx="1"/>
          </p:nvPr>
        </p:nvSpPr>
        <p:spPr>
          <a:xfrm>
            <a:off x="1484280" y="2666520"/>
            <a:ext cx="1001880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0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1001880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1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body" idx="2"/>
          </p:nvPr>
        </p:nvSpPr>
        <p:spPr>
          <a:xfrm>
            <a:off x="661824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1001880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>
            <a:spLocks noGrp="1"/>
          </p:cNvSpPr>
          <p:nvPr>
            <p:ph type="subTitle" idx="1"/>
          </p:nvPr>
        </p:nvSpPr>
        <p:spPr>
          <a:xfrm>
            <a:off x="1484280" y="685800"/>
            <a:ext cx="10018800" cy="81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4"/>
          <p:cNvSpPr txBox="1">
            <a:spLocks noGrp="1"/>
          </p:cNvSpPr>
          <p:nvPr>
            <p:ph type="body" idx="2"/>
          </p:nvPr>
        </p:nvSpPr>
        <p:spPr>
          <a:xfrm>
            <a:off x="661824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4"/>
          <p:cNvSpPr txBox="1">
            <a:spLocks noGrp="1"/>
          </p:cNvSpPr>
          <p:nvPr>
            <p:ph type="body" idx="3"/>
          </p:nvPr>
        </p:nvSpPr>
        <p:spPr>
          <a:xfrm>
            <a:off x="148428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body" idx="2"/>
          </p:nvPr>
        </p:nvSpPr>
        <p:spPr>
          <a:xfrm>
            <a:off x="661824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5"/>
          <p:cNvSpPr txBox="1">
            <a:spLocks noGrp="1"/>
          </p:cNvSpPr>
          <p:nvPr>
            <p:ph type="body" idx="3"/>
          </p:nvPr>
        </p:nvSpPr>
        <p:spPr>
          <a:xfrm>
            <a:off x="661824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6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6"/>
          <p:cNvSpPr txBox="1">
            <a:spLocks noGrp="1"/>
          </p:cNvSpPr>
          <p:nvPr>
            <p:ph type="body" idx="2"/>
          </p:nvPr>
        </p:nvSpPr>
        <p:spPr>
          <a:xfrm>
            <a:off x="661824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body" idx="3"/>
          </p:nvPr>
        </p:nvSpPr>
        <p:spPr>
          <a:xfrm>
            <a:off x="1484280" y="4298400"/>
            <a:ext cx="1001880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7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1001880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7"/>
          <p:cNvSpPr txBox="1">
            <a:spLocks noGrp="1"/>
          </p:cNvSpPr>
          <p:nvPr>
            <p:ph type="body" idx="2"/>
          </p:nvPr>
        </p:nvSpPr>
        <p:spPr>
          <a:xfrm>
            <a:off x="1484280" y="4298400"/>
            <a:ext cx="1001880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8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8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8"/>
          <p:cNvSpPr txBox="1">
            <a:spLocks noGrp="1"/>
          </p:cNvSpPr>
          <p:nvPr>
            <p:ph type="body" idx="2"/>
          </p:nvPr>
        </p:nvSpPr>
        <p:spPr>
          <a:xfrm>
            <a:off x="661824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8"/>
          <p:cNvSpPr txBox="1">
            <a:spLocks noGrp="1"/>
          </p:cNvSpPr>
          <p:nvPr>
            <p:ph type="body" idx="3"/>
          </p:nvPr>
        </p:nvSpPr>
        <p:spPr>
          <a:xfrm>
            <a:off x="148428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body" idx="4"/>
          </p:nvPr>
        </p:nvSpPr>
        <p:spPr>
          <a:xfrm>
            <a:off x="661824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9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9"/>
          <p:cNvSpPr txBox="1">
            <a:spLocks noGrp="1"/>
          </p:cNvSpPr>
          <p:nvPr>
            <p:ph type="body" idx="2"/>
          </p:nvPr>
        </p:nvSpPr>
        <p:spPr>
          <a:xfrm>
            <a:off x="4871880" y="266652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9"/>
          <p:cNvSpPr txBox="1">
            <a:spLocks noGrp="1"/>
          </p:cNvSpPr>
          <p:nvPr>
            <p:ph type="body" idx="3"/>
          </p:nvPr>
        </p:nvSpPr>
        <p:spPr>
          <a:xfrm>
            <a:off x="8259480" y="266652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9"/>
          <p:cNvSpPr txBox="1">
            <a:spLocks noGrp="1"/>
          </p:cNvSpPr>
          <p:nvPr>
            <p:ph type="body" idx="4"/>
          </p:nvPr>
        </p:nvSpPr>
        <p:spPr>
          <a:xfrm>
            <a:off x="1484280" y="429840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5"/>
          </p:nvPr>
        </p:nvSpPr>
        <p:spPr>
          <a:xfrm>
            <a:off x="4871880" y="429840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6"/>
          </p:nvPr>
        </p:nvSpPr>
        <p:spPr>
          <a:xfrm>
            <a:off x="8259480" y="429840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2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42"/>
          <p:cNvSpPr txBox="1">
            <a:spLocks noGrp="1"/>
          </p:cNvSpPr>
          <p:nvPr>
            <p:ph type="subTitle" idx="1"/>
          </p:nvPr>
        </p:nvSpPr>
        <p:spPr>
          <a:xfrm>
            <a:off x="1484280" y="2666520"/>
            <a:ext cx="1001880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3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3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1001880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661824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4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44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44"/>
          <p:cNvSpPr txBox="1">
            <a:spLocks noGrp="1"/>
          </p:cNvSpPr>
          <p:nvPr>
            <p:ph type="body" idx="2"/>
          </p:nvPr>
        </p:nvSpPr>
        <p:spPr>
          <a:xfrm>
            <a:off x="661824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5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484280" y="685800"/>
            <a:ext cx="10018800" cy="81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7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47"/>
          <p:cNvSpPr txBox="1">
            <a:spLocks noGrp="1"/>
          </p:cNvSpPr>
          <p:nvPr>
            <p:ph type="body" idx="2"/>
          </p:nvPr>
        </p:nvSpPr>
        <p:spPr>
          <a:xfrm>
            <a:off x="661824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47"/>
          <p:cNvSpPr txBox="1">
            <a:spLocks noGrp="1"/>
          </p:cNvSpPr>
          <p:nvPr>
            <p:ph type="body" idx="3"/>
          </p:nvPr>
        </p:nvSpPr>
        <p:spPr>
          <a:xfrm>
            <a:off x="148428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8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48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48"/>
          <p:cNvSpPr txBox="1">
            <a:spLocks noGrp="1"/>
          </p:cNvSpPr>
          <p:nvPr>
            <p:ph type="body" idx="2"/>
          </p:nvPr>
        </p:nvSpPr>
        <p:spPr>
          <a:xfrm>
            <a:off x="661824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48"/>
          <p:cNvSpPr txBox="1">
            <a:spLocks noGrp="1"/>
          </p:cNvSpPr>
          <p:nvPr>
            <p:ph type="body" idx="3"/>
          </p:nvPr>
        </p:nvSpPr>
        <p:spPr>
          <a:xfrm>
            <a:off x="661824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9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49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9"/>
          <p:cNvSpPr txBox="1">
            <a:spLocks noGrp="1"/>
          </p:cNvSpPr>
          <p:nvPr>
            <p:ph type="body" idx="2"/>
          </p:nvPr>
        </p:nvSpPr>
        <p:spPr>
          <a:xfrm>
            <a:off x="661824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49"/>
          <p:cNvSpPr txBox="1">
            <a:spLocks noGrp="1"/>
          </p:cNvSpPr>
          <p:nvPr>
            <p:ph type="body" idx="3"/>
          </p:nvPr>
        </p:nvSpPr>
        <p:spPr>
          <a:xfrm>
            <a:off x="1484280" y="4298400"/>
            <a:ext cx="1001880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0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50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1001880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50"/>
          <p:cNvSpPr txBox="1">
            <a:spLocks noGrp="1"/>
          </p:cNvSpPr>
          <p:nvPr>
            <p:ph type="body" idx="2"/>
          </p:nvPr>
        </p:nvSpPr>
        <p:spPr>
          <a:xfrm>
            <a:off x="1484280" y="4298400"/>
            <a:ext cx="1001880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1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51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51"/>
          <p:cNvSpPr txBox="1">
            <a:spLocks noGrp="1"/>
          </p:cNvSpPr>
          <p:nvPr>
            <p:ph type="body" idx="2"/>
          </p:nvPr>
        </p:nvSpPr>
        <p:spPr>
          <a:xfrm>
            <a:off x="661824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51"/>
          <p:cNvSpPr txBox="1">
            <a:spLocks noGrp="1"/>
          </p:cNvSpPr>
          <p:nvPr>
            <p:ph type="body" idx="3"/>
          </p:nvPr>
        </p:nvSpPr>
        <p:spPr>
          <a:xfrm>
            <a:off x="148428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51"/>
          <p:cNvSpPr txBox="1">
            <a:spLocks noGrp="1"/>
          </p:cNvSpPr>
          <p:nvPr>
            <p:ph type="body" idx="4"/>
          </p:nvPr>
        </p:nvSpPr>
        <p:spPr>
          <a:xfrm>
            <a:off x="661824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2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52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52"/>
          <p:cNvSpPr txBox="1">
            <a:spLocks noGrp="1"/>
          </p:cNvSpPr>
          <p:nvPr>
            <p:ph type="body" idx="2"/>
          </p:nvPr>
        </p:nvSpPr>
        <p:spPr>
          <a:xfrm>
            <a:off x="4871880" y="266652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52"/>
          <p:cNvSpPr txBox="1">
            <a:spLocks noGrp="1"/>
          </p:cNvSpPr>
          <p:nvPr>
            <p:ph type="body" idx="3"/>
          </p:nvPr>
        </p:nvSpPr>
        <p:spPr>
          <a:xfrm>
            <a:off x="8259480" y="266652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52"/>
          <p:cNvSpPr txBox="1">
            <a:spLocks noGrp="1"/>
          </p:cNvSpPr>
          <p:nvPr>
            <p:ph type="body" idx="4"/>
          </p:nvPr>
        </p:nvSpPr>
        <p:spPr>
          <a:xfrm>
            <a:off x="1484280" y="429840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52"/>
          <p:cNvSpPr txBox="1">
            <a:spLocks noGrp="1"/>
          </p:cNvSpPr>
          <p:nvPr>
            <p:ph type="body" idx="5"/>
          </p:nvPr>
        </p:nvSpPr>
        <p:spPr>
          <a:xfrm>
            <a:off x="4871880" y="429840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52"/>
          <p:cNvSpPr txBox="1">
            <a:spLocks noGrp="1"/>
          </p:cNvSpPr>
          <p:nvPr>
            <p:ph type="body" idx="6"/>
          </p:nvPr>
        </p:nvSpPr>
        <p:spPr>
          <a:xfrm>
            <a:off x="8259480" y="429840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55"/>
          <p:cNvSpPr txBox="1">
            <a:spLocks noGrp="1"/>
          </p:cNvSpPr>
          <p:nvPr>
            <p:ph type="subTitle" idx="1"/>
          </p:nvPr>
        </p:nvSpPr>
        <p:spPr>
          <a:xfrm>
            <a:off x="1484280" y="2666520"/>
            <a:ext cx="1001880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6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56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1001880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7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57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57"/>
          <p:cNvSpPr txBox="1">
            <a:spLocks noGrp="1"/>
          </p:cNvSpPr>
          <p:nvPr>
            <p:ph type="body" idx="2"/>
          </p:nvPr>
        </p:nvSpPr>
        <p:spPr>
          <a:xfrm>
            <a:off x="661824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8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9"/>
          <p:cNvSpPr txBox="1">
            <a:spLocks noGrp="1"/>
          </p:cNvSpPr>
          <p:nvPr>
            <p:ph type="subTitle" idx="1"/>
          </p:nvPr>
        </p:nvSpPr>
        <p:spPr>
          <a:xfrm>
            <a:off x="1484280" y="685800"/>
            <a:ext cx="10018800" cy="81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0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60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60"/>
          <p:cNvSpPr txBox="1">
            <a:spLocks noGrp="1"/>
          </p:cNvSpPr>
          <p:nvPr>
            <p:ph type="body" idx="2"/>
          </p:nvPr>
        </p:nvSpPr>
        <p:spPr>
          <a:xfrm>
            <a:off x="661824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60"/>
          <p:cNvSpPr txBox="1">
            <a:spLocks noGrp="1"/>
          </p:cNvSpPr>
          <p:nvPr>
            <p:ph type="body" idx="3"/>
          </p:nvPr>
        </p:nvSpPr>
        <p:spPr>
          <a:xfrm>
            <a:off x="148428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1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61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61"/>
          <p:cNvSpPr txBox="1">
            <a:spLocks noGrp="1"/>
          </p:cNvSpPr>
          <p:nvPr>
            <p:ph type="body" idx="2"/>
          </p:nvPr>
        </p:nvSpPr>
        <p:spPr>
          <a:xfrm>
            <a:off x="661824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61"/>
          <p:cNvSpPr txBox="1">
            <a:spLocks noGrp="1"/>
          </p:cNvSpPr>
          <p:nvPr>
            <p:ph type="body" idx="3"/>
          </p:nvPr>
        </p:nvSpPr>
        <p:spPr>
          <a:xfrm>
            <a:off x="661824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2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62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62"/>
          <p:cNvSpPr txBox="1">
            <a:spLocks noGrp="1"/>
          </p:cNvSpPr>
          <p:nvPr>
            <p:ph type="body" idx="2"/>
          </p:nvPr>
        </p:nvSpPr>
        <p:spPr>
          <a:xfrm>
            <a:off x="661824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62"/>
          <p:cNvSpPr txBox="1">
            <a:spLocks noGrp="1"/>
          </p:cNvSpPr>
          <p:nvPr>
            <p:ph type="body" idx="3"/>
          </p:nvPr>
        </p:nvSpPr>
        <p:spPr>
          <a:xfrm>
            <a:off x="1484280" y="4298400"/>
            <a:ext cx="1001880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3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63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1001880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63"/>
          <p:cNvSpPr txBox="1">
            <a:spLocks noGrp="1"/>
          </p:cNvSpPr>
          <p:nvPr>
            <p:ph type="body" idx="2"/>
          </p:nvPr>
        </p:nvSpPr>
        <p:spPr>
          <a:xfrm>
            <a:off x="1484280" y="4298400"/>
            <a:ext cx="1001880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4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64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64"/>
          <p:cNvSpPr txBox="1">
            <a:spLocks noGrp="1"/>
          </p:cNvSpPr>
          <p:nvPr>
            <p:ph type="body" idx="2"/>
          </p:nvPr>
        </p:nvSpPr>
        <p:spPr>
          <a:xfrm>
            <a:off x="661824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64"/>
          <p:cNvSpPr txBox="1">
            <a:spLocks noGrp="1"/>
          </p:cNvSpPr>
          <p:nvPr>
            <p:ph type="body" idx="3"/>
          </p:nvPr>
        </p:nvSpPr>
        <p:spPr>
          <a:xfrm>
            <a:off x="148428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64"/>
          <p:cNvSpPr txBox="1">
            <a:spLocks noGrp="1"/>
          </p:cNvSpPr>
          <p:nvPr>
            <p:ph type="body" idx="4"/>
          </p:nvPr>
        </p:nvSpPr>
        <p:spPr>
          <a:xfrm>
            <a:off x="661824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1484280" y="685800"/>
            <a:ext cx="10018800" cy="81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5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65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65"/>
          <p:cNvSpPr txBox="1">
            <a:spLocks noGrp="1"/>
          </p:cNvSpPr>
          <p:nvPr>
            <p:ph type="body" idx="2"/>
          </p:nvPr>
        </p:nvSpPr>
        <p:spPr>
          <a:xfrm>
            <a:off x="4871880" y="266652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65"/>
          <p:cNvSpPr txBox="1">
            <a:spLocks noGrp="1"/>
          </p:cNvSpPr>
          <p:nvPr>
            <p:ph type="body" idx="3"/>
          </p:nvPr>
        </p:nvSpPr>
        <p:spPr>
          <a:xfrm>
            <a:off x="8259480" y="266652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65"/>
          <p:cNvSpPr txBox="1">
            <a:spLocks noGrp="1"/>
          </p:cNvSpPr>
          <p:nvPr>
            <p:ph type="body" idx="4"/>
          </p:nvPr>
        </p:nvSpPr>
        <p:spPr>
          <a:xfrm>
            <a:off x="1484280" y="429840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65"/>
          <p:cNvSpPr txBox="1">
            <a:spLocks noGrp="1"/>
          </p:cNvSpPr>
          <p:nvPr>
            <p:ph type="body" idx="5"/>
          </p:nvPr>
        </p:nvSpPr>
        <p:spPr>
          <a:xfrm>
            <a:off x="4871880" y="429840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65"/>
          <p:cNvSpPr txBox="1">
            <a:spLocks noGrp="1"/>
          </p:cNvSpPr>
          <p:nvPr>
            <p:ph type="body" idx="6"/>
          </p:nvPr>
        </p:nvSpPr>
        <p:spPr>
          <a:xfrm>
            <a:off x="8259480" y="4298400"/>
            <a:ext cx="32259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661824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3"/>
          </p:nvPr>
        </p:nvSpPr>
        <p:spPr>
          <a:xfrm>
            <a:off x="148428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488916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661824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3"/>
          </p:nvPr>
        </p:nvSpPr>
        <p:spPr>
          <a:xfrm>
            <a:off x="6618240" y="429840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6618240" y="2666520"/>
            <a:ext cx="488916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3"/>
          </p:nvPr>
        </p:nvSpPr>
        <p:spPr>
          <a:xfrm>
            <a:off x="1484280" y="4298400"/>
            <a:ext cx="10018800" cy="14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546120" y="-4680"/>
            <a:ext cx="5014800" cy="6862680"/>
            <a:chOff x="546120" y="-4680"/>
            <a:chExt cx="5014800" cy="6862680"/>
          </a:xfrm>
        </p:grpSpPr>
        <p:sp>
          <p:nvSpPr>
            <p:cNvPr id="7" name="Google Shape;7;p1"/>
            <p:cNvSpPr/>
            <p:nvPr/>
          </p:nvSpPr>
          <p:spPr>
            <a:xfrm>
              <a:off x="984240" y="-4680"/>
              <a:ext cx="1063440" cy="2782800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BC1C1C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546120" y="-4680"/>
              <a:ext cx="1035000" cy="267336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546120" y="2583000"/>
              <a:ext cx="2693880" cy="4275000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88920" y="2692440"/>
              <a:ext cx="3332160" cy="416556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5E0E0E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984240" y="2687760"/>
              <a:ext cx="4576680" cy="4170240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1515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546120" y="2577960"/>
              <a:ext cx="3584520" cy="428004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1001880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9732600" y="5882760"/>
            <a:ext cx="11430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5332320" y="5882760"/>
            <a:ext cx="432432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10952280" y="5882760"/>
            <a:ext cx="5508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4"/>
          <p:cNvGrpSpPr/>
          <p:nvPr/>
        </p:nvGrpSpPr>
        <p:grpSpPr>
          <a:xfrm>
            <a:off x="150840" y="0"/>
            <a:ext cx="2436840" cy="6858000"/>
            <a:chOff x="150840" y="0"/>
            <a:chExt cx="2436840" cy="6858000"/>
          </a:xfrm>
        </p:grpSpPr>
        <p:sp>
          <p:nvSpPr>
            <p:cNvPr id="68" name="Google Shape;68;p14"/>
            <p:cNvSpPr/>
            <p:nvPr/>
          </p:nvSpPr>
          <p:spPr>
            <a:xfrm>
              <a:off x="457200" y="0"/>
              <a:ext cx="1122480" cy="5329440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BC1C1C"/>
            </a:solidFill>
            <a:ln>
              <a:noFill/>
            </a:ln>
          </p:spPr>
        </p:sp>
        <p:sp>
          <p:nvSpPr>
            <p:cNvPr id="69" name="Google Shape;69;p14"/>
            <p:cNvSpPr/>
            <p:nvPr/>
          </p:nvSpPr>
          <p:spPr>
            <a:xfrm>
              <a:off x="150840" y="0"/>
              <a:ext cx="1117440" cy="527688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70" name="Google Shape;70;p14"/>
            <p:cNvSpPr/>
            <p:nvPr/>
          </p:nvSpPr>
          <p:spPr>
            <a:xfrm>
              <a:off x="150840" y="5238720"/>
              <a:ext cx="1228680" cy="161928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71" name="Google Shape;71;p14"/>
            <p:cNvSpPr/>
            <p:nvPr/>
          </p:nvSpPr>
          <p:spPr>
            <a:xfrm>
              <a:off x="457200" y="5291280"/>
              <a:ext cx="1495440" cy="1566720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0E0E"/>
            </a:solidFill>
            <a:ln>
              <a:noFill/>
            </a:ln>
          </p:spPr>
        </p:sp>
        <p:sp>
          <p:nvSpPr>
            <p:cNvPr id="72" name="Google Shape;72;p14"/>
            <p:cNvSpPr/>
            <p:nvPr/>
          </p:nvSpPr>
          <p:spPr>
            <a:xfrm>
              <a:off x="457200" y="5286600"/>
              <a:ext cx="2130480" cy="1571400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8D1515"/>
            </a:solidFill>
            <a:ln>
              <a:noFill/>
            </a:ln>
          </p:spPr>
        </p:sp>
        <p:sp>
          <p:nvSpPr>
            <p:cNvPr id="73" name="Google Shape;73;p14"/>
            <p:cNvSpPr/>
            <p:nvPr/>
          </p:nvSpPr>
          <p:spPr>
            <a:xfrm>
              <a:off x="150840" y="5238720"/>
              <a:ext cx="1695600" cy="161928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1001880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dt" idx="10"/>
          </p:nvPr>
        </p:nvSpPr>
        <p:spPr>
          <a:xfrm>
            <a:off x="9732600" y="5882760"/>
            <a:ext cx="11430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ftr" idx="11"/>
          </p:nvPr>
        </p:nvSpPr>
        <p:spPr>
          <a:xfrm>
            <a:off x="2571840" y="5882760"/>
            <a:ext cx="70848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10952280" y="5866920"/>
            <a:ext cx="5508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7"/>
          <p:cNvGrpSpPr/>
          <p:nvPr/>
        </p:nvGrpSpPr>
        <p:grpSpPr>
          <a:xfrm>
            <a:off x="150840" y="0"/>
            <a:ext cx="2436840" cy="6858000"/>
            <a:chOff x="150840" y="0"/>
            <a:chExt cx="2436840" cy="6858000"/>
          </a:xfrm>
        </p:grpSpPr>
        <p:sp>
          <p:nvSpPr>
            <p:cNvPr id="129" name="Google Shape;129;p27"/>
            <p:cNvSpPr/>
            <p:nvPr/>
          </p:nvSpPr>
          <p:spPr>
            <a:xfrm>
              <a:off x="457200" y="0"/>
              <a:ext cx="1122480" cy="5329440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BC1C1C"/>
            </a:solidFill>
            <a:ln>
              <a:noFill/>
            </a:ln>
          </p:spPr>
        </p:sp>
        <p:sp>
          <p:nvSpPr>
            <p:cNvPr id="130" name="Google Shape;130;p27"/>
            <p:cNvSpPr/>
            <p:nvPr/>
          </p:nvSpPr>
          <p:spPr>
            <a:xfrm>
              <a:off x="150840" y="0"/>
              <a:ext cx="1117440" cy="527688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1" name="Google Shape;131;p27"/>
            <p:cNvSpPr/>
            <p:nvPr/>
          </p:nvSpPr>
          <p:spPr>
            <a:xfrm>
              <a:off x="150840" y="5238720"/>
              <a:ext cx="1228680" cy="161928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32" name="Google Shape;132;p27"/>
            <p:cNvSpPr/>
            <p:nvPr/>
          </p:nvSpPr>
          <p:spPr>
            <a:xfrm>
              <a:off x="457200" y="5291280"/>
              <a:ext cx="1495440" cy="1566720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0E0E"/>
            </a:solidFill>
            <a:ln>
              <a:noFill/>
            </a:ln>
          </p:spPr>
        </p:sp>
        <p:sp>
          <p:nvSpPr>
            <p:cNvPr id="133" name="Google Shape;133;p27"/>
            <p:cNvSpPr/>
            <p:nvPr/>
          </p:nvSpPr>
          <p:spPr>
            <a:xfrm>
              <a:off x="457200" y="5286600"/>
              <a:ext cx="2130480" cy="1571400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8D1515"/>
            </a:solidFill>
            <a:ln>
              <a:noFill/>
            </a:ln>
          </p:spPr>
        </p:sp>
        <p:sp>
          <p:nvSpPr>
            <p:cNvPr id="134" name="Google Shape;134;p27"/>
            <p:cNvSpPr/>
            <p:nvPr/>
          </p:nvSpPr>
          <p:spPr>
            <a:xfrm>
              <a:off x="150840" y="5238720"/>
              <a:ext cx="1695600" cy="161928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1001880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dt" idx="10"/>
          </p:nvPr>
        </p:nvSpPr>
        <p:spPr>
          <a:xfrm>
            <a:off x="9732600" y="5882760"/>
            <a:ext cx="11430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ftr" idx="11"/>
          </p:nvPr>
        </p:nvSpPr>
        <p:spPr>
          <a:xfrm>
            <a:off x="2571840" y="5882760"/>
            <a:ext cx="70848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sldNum" idx="12"/>
          </p:nvPr>
        </p:nvSpPr>
        <p:spPr>
          <a:xfrm>
            <a:off x="10952280" y="5882760"/>
            <a:ext cx="5508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40"/>
          <p:cNvGrpSpPr/>
          <p:nvPr/>
        </p:nvGrpSpPr>
        <p:grpSpPr>
          <a:xfrm>
            <a:off x="150840" y="0"/>
            <a:ext cx="2436840" cy="6858000"/>
            <a:chOff x="150840" y="0"/>
            <a:chExt cx="2436840" cy="6858000"/>
          </a:xfrm>
        </p:grpSpPr>
        <p:sp>
          <p:nvSpPr>
            <p:cNvPr id="190" name="Google Shape;190;p40"/>
            <p:cNvSpPr/>
            <p:nvPr/>
          </p:nvSpPr>
          <p:spPr>
            <a:xfrm>
              <a:off x="457200" y="0"/>
              <a:ext cx="1122480" cy="5329440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BC1C1C"/>
            </a:solidFill>
            <a:ln>
              <a:noFill/>
            </a:ln>
          </p:spPr>
        </p:sp>
        <p:sp>
          <p:nvSpPr>
            <p:cNvPr id="191" name="Google Shape;191;p40"/>
            <p:cNvSpPr/>
            <p:nvPr/>
          </p:nvSpPr>
          <p:spPr>
            <a:xfrm>
              <a:off x="150840" y="0"/>
              <a:ext cx="1117440" cy="527688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92" name="Google Shape;192;p40"/>
            <p:cNvSpPr/>
            <p:nvPr/>
          </p:nvSpPr>
          <p:spPr>
            <a:xfrm>
              <a:off x="150840" y="5238720"/>
              <a:ext cx="1228680" cy="161928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93" name="Google Shape;193;p40"/>
            <p:cNvSpPr/>
            <p:nvPr/>
          </p:nvSpPr>
          <p:spPr>
            <a:xfrm>
              <a:off x="457200" y="5291280"/>
              <a:ext cx="1495440" cy="1566720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0E0E"/>
            </a:solidFill>
            <a:ln>
              <a:noFill/>
            </a:ln>
          </p:spPr>
        </p:sp>
        <p:sp>
          <p:nvSpPr>
            <p:cNvPr id="194" name="Google Shape;194;p40"/>
            <p:cNvSpPr/>
            <p:nvPr/>
          </p:nvSpPr>
          <p:spPr>
            <a:xfrm>
              <a:off x="457200" y="5286600"/>
              <a:ext cx="2130480" cy="1571400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8D1515"/>
            </a:solidFill>
            <a:ln>
              <a:noFill/>
            </a:ln>
          </p:spPr>
        </p:sp>
        <p:sp>
          <p:nvSpPr>
            <p:cNvPr id="195" name="Google Shape;195;p40"/>
            <p:cNvSpPr/>
            <p:nvPr/>
          </p:nvSpPr>
          <p:spPr>
            <a:xfrm>
              <a:off x="150840" y="5238720"/>
              <a:ext cx="1695600" cy="161928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96" name="Google Shape;196;p40"/>
          <p:cNvSpPr/>
          <p:nvPr/>
        </p:nvSpPr>
        <p:spPr>
          <a:xfrm>
            <a:off x="1598760" y="863640"/>
            <a:ext cx="609480" cy="584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8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0"/>
          <p:cNvSpPr/>
          <p:nvPr/>
        </p:nvSpPr>
        <p:spPr>
          <a:xfrm>
            <a:off x="10893600" y="2819520"/>
            <a:ext cx="609480" cy="58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8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0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9" name="Google Shape;199;p40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1001880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0" name="Google Shape;200;p40"/>
          <p:cNvSpPr txBox="1">
            <a:spLocks noGrp="1"/>
          </p:cNvSpPr>
          <p:nvPr>
            <p:ph type="dt" idx="10"/>
          </p:nvPr>
        </p:nvSpPr>
        <p:spPr>
          <a:xfrm>
            <a:off x="9732600" y="5882760"/>
            <a:ext cx="11430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1" name="Google Shape;201;p40"/>
          <p:cNvSpPr txBox="1">
            <a:spLocks noGrp="1"/>
          </p:cNvSpPr>
          <p:nvPr>
            <p:ph type="ftr" idx="11"/>
          </p:nvPr>
        </p:nvSpPr>
        <p:spPr>
          <a:xfrm>
            <a:off x="2571840" y="5882760"/>
            <a:ext cx="70848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2" name="Google Shape;202;p40"/>
          <p:cNvSpPr txBox="1">
            <a:spLocks noGrp="1"/>
          </p:cNvSpPr>
          <p:nvPr>
            <p:ph type="sldNum" idx="12"/>
          </p:nvPr>
        </p:nvSpPr>
        <p:spPr>
          <a:xfrm>
            <a:off x="10952280" y="5882760"/>
            <a:ext cx="5508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53"/>
          <p:cNvGrpSpPr/>
          <p:nvPr/>
        </p:nvGrpSpPr>
        <p:grpSpPr>
          <a:xfrm>
            <a:off x="150840" y="0"/>
            <a:ext cx="2436840" cy="6858000"/>
            <a:chOff x="150840" y="0"/>
            <a:chExt cx="2436840" cy="6858000"/>
          </a:xfrm>
        </p:grpSpPr>
        <p:sp>
          <p:nvSpPr>
            <p:cNvPr id="253" name="Google Shape;253;p53"/>
            <p:cNvSpPr/>
            <p:nvPr/>
          </p:nvSpPr>
          <p:spPr>
            <a:xfrm>
              <a:off x="457200" y="0"/>
              <a:ext cx="1122480" cy="5329440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BC1C1C"/>
            </a:solidFill>
            <a:ln>
              <a:noFill/>
            </a:ln>
          </p:spPr>
        </p:sp>
        <p:sp>
          <p:nvSpPr>
            <p:cNvPr id="254" name="Google Shape;254;p53"/>
            <p:cNvSpPr/>
            <p:nvPr/>
          </p:nvSpPr>
          <p:spPr>
            <a:xfrm>
              <a:off x="150840" y="0"/>
              <a:ext cx="1117440" cy="527688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55" name="Google Shape;255;p53"/>
            <p:cNvSpPr/>
            <p:nvPr/>
          </p:nvSpPr>
          <p:spPr>
            <a:xfrm>
              <a:off x="150840" y="5238720"/>
              <a:ext cx="1228680" cy="161928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56" name="Google Shape;256;p53"/>
            <p:cNvSpPr/>
            <p:nvPr/>
          </p:nvSpPr>
          <p:spPr>
            <a:xfrm>
              <a:off x="457200" y="5291280"/>
              <a:ext cx="1495440" cy="1566720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0E0E"/>
            </a:solidFill>
            <a:ln>
              <a:noFill/>
            </a:ln>
          </p:spPr>
        </p:sp>
        <p:sp>
          <p:nvSpPr>
            <p:cNvPr id="257" name="Google Shape;257;p53"/>
            <p:cNvSpPr/>
            <p:nvPr/>
          </p:nvSpPr>
          <p:spPr>
            <a:xfrm>
              <a:off x="457200" y="5286600"/>
              <a:ext cx="2130480" cy="1571400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8D1515"/>
            </a:solidFill>
            <a:ln>
              <a:noFill/>
            </a:ln>
          </p:spPr>
        </p:sp>
        <p:sp>
          <p:nvSpPr>
            <p:cNvPr id="258" name="Google Shape;258;p53"/>
            <p:cNvSpPr/>
            <p:nvPr/>
          </p:nvSpPr>
          <p:spPr>
            <a:xfrm>
              <a:off x="150840" y="5238720"/>
              <a:ext cx="1695600" cy="161928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59" name="Google Shape;259;p53"/>
          <p:cNvSpPr/>
          <p:nvPr/>
        </p:nvSpPr>
        <p:spPr>
          <a:xfrm>
            <a:off x="1598760" y="863640"/>
            <a:ext cx="609480" cy="584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8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3"/>
          <p:cNvSpPr/>
          <p:nvPr/>
        </p:nvSpPr>
        <p:spPr>
          <a:xfrm>
            <a:off x="10893600" y="2819520"/>
            <a:ext cx="609480" cy="58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8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3"/>
          <p:cNvSpPr txBox="1">
            <a:spLocks noGrp="1"/>
          </p:cNvSpPr>
          <p:nvPr>
            <p:ph type="title"/>
          </p:nvPr>
        </p:nvSpPr>
        <p:spPr>
          <a:xfrm>
            <a:off x="1484280" y="685800"/>
            <a:ext cx="10018800" cy="17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2" name="Google Shape;262;p53"/>
          <p:cNvSpPr txBox="1">
            <a:spLocks noGrp="1"/>
          </p:cNvSpPr>
          <p:nvPr>
            <p:ph type="body" idx="1"/>
          </p:nvPr>
        </p:nvSpPr>
        <p:spPr>
          <a:xfrm>
            <a:off x="1484280" y="2666520"/>
            <a:ext cx="10018800" cy="31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3" name="Google Shape;263;p53"/>
          <p:cNvSpPr txBox="1">
            <a:spLocks noGrp="1"/>
          </p:cNvSpPr>
          <p:nvPr>
            <p:ph type="dt" idx="10"/>
          </p:nvPr>
        </p:nvSpPr>
        <p:spPr>
          <a:xfrm>
            <a:off x="9732600" y="5882760"/>
            <a:ext cx="11430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4" name="Google Shape;264;p53"/>
          <p:cNvSpPr txBox="1">
            <a:spLocks noGrp="1"/>
          </p:cNvSpPr>
          <p:nvPr>
            <p:ph type="ftr" idx="11"/>
          </p:nvPr>
        </p:nvSpPr>
        <p:spPr>
          <a:xfrm>
            <a:off x="2571840" y="5882760"/>
            <a:ext cx="70848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5" name="Google Shape;265;p53"/>
          <p:cNvSpPr txBox="1">
            <a:spLocks noGrp="1"/>
          </p:cNvSpPr>
          <p:nvPr>
            <p:ph type="sldNum" idx="12"/>
          </p:nvPr>
        </p:nvSpPr>
        <p:spPr>
          <a:xfrm>
            <a:off x="10952280" y="5882760"/>
            <a:ext cx="5508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6"/>
          <p:cNvSpPr/>
          <p:nvPr/>
        </p:nvSpPr>
        <p:spPr>
          <a:xfrm>
            <a:off x="1919160" y="404640"/>
            <a:ext cx="9996480" cy="2287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XIV SEMATEC</a:t>
            </a:r>
            <a:br>
              <a:rPr lang="pt-BR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pt-BR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ANÁLISE E DESENVOLVIMENTO DE SISTEMAS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6"/>
          <p:cNvSpPr/>
          <p:nvPr/>
        </p:nvSpPr>
        <p:spPr>
          <a:xfrm>
            <a:off x="3792600" y="6462720"/>
            <a:ext cx="5508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FACULDADE DE TECNOLOGIA DE ARAÇATUBA- FATEC</a:t>
            </a:r>
            <a:br>
              <a:rPr lang="pt-BR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pt-BR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Biocombustíveis/ Análise e Desenvolvimento de Sistemas/ Gestão Empresarial -EAD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66"/>
          <p:cNvSpPr/>
          <p:nvPr/>
        </p:nvSpPr>
        <p:spPr>
          <a:xfrm>
            <a:off x="2190600" y="2475000"/>
            <a:ext cx="8712360" cy="3965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3.0: UMA VISÃO GERAL DAS TECNOLOGIAS E CONCEITOS DE UMA INTERNET DESCENTRALIZADA </a:t>
            </a: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Diogo Espindola da Silva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Gabriel Henrique Souza de Carvalho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Profº</a:t>
            </a:r>
            <a:r>
              <a:rPr lang="pt-BR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Me. Samuel Stábile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Araçatuba - 2023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2960" y="115920"/>
            <a:ext cx="2914560" cy="183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5"/>
          <p:cNvSpPr/>
          <p:nvPr/>
        </p:nvSpPr>
        <p:spPr>
          <a:xfrm>
            <a:off x="334800" y="765000"/>
            <a:ext cx="11665080" cy="4751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10"/>
              <a:buFont typeface="Arial"/>
              <a:buChar char="•"/>
            </a:pPr>
            <a:r>
              <a:rPr lang="pt-BR" sz="1800" b="1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Instruções para as apresentações Orais: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Arial"/>
              <a:buChar char="•"/>
            </a:pPr>
            <a:r>
              <a:rPr lang="pt-BR" sz="18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Os apresentadores terão 10 minutos para apresentação dos trabalhos, seguidos por 5 minutos para questionamentos.</a:t>
            </a:r>
            <a:br>
              <a:rPr lang="pt-BR" sz="1800">
                <a:latin typeface="Arial"/>
                <a:ea typeface="Arial"/>
                <a:cs typeface="Arial"/>
                <a:sym typeface="Arial"/>
              </a:rPr>
            </a:br>
            <a:r>
              <a:rPr lang="pt-BR" sz="18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Pedimos que os autores respeitem esse tempo. Haverá um cronômetro na qual serão exibidas as apresentações e, os professores mediadores de sessão serão orientados para que sejam rigorosos com o uso do tempo, para evitar atrasos.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Arial"/>
              <a:buChar char="•"/>
            </a:pPr>
            <a:r>
              <a:rPr lang="pt-BR" sz="18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 modelo da apresentação segue powerpoint, o uso das imagens do template </a:t>
            </a:r>
            <a:r>
              <a:rPr lang="pt-BR" sz="1800" b="1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é obrigatório</a:t>
            </a:r>
            <a:r>
              <a:rPr lang="pt-BR" sz="18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, quem utilizar outros programa para facilitar disponibilizamos as imagens que devem ser utilizadas.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Arial"/>
              <a:buChar char="•"/>
            </a:pPr>
            <a:r>
              <a:rPr lang="pt-BR" sz="18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Os autores devem entregar seus arquivos com as apresentações apenas no momento da chamada de abertura da sua sala.  A localização das salas estará indicada no mapa, nos murais dos corredores.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Arial"/>
              <a:buChar char="•"/>
            </a:pPr>
            <a:r>
              <a:rPr lang="pt-BR" sz="18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Os equipamentos audiovisuais disponíveis para as apresentações orais serão os projetores multimídia (datashow) e computador da faculdade. Não será permitido o uso de equipamentos pessoais.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75"/>
          <p:cNvSpPr/>
          <p:nvPr/>
        </p:nvSpPr>
        <p:spPr>
          <a:xfrm>
            <a:off x="3216240" y="6308640"/>
            <a:ext cx="5508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0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FACULDADE DE TECNOLOGIA DE ARAÇATUBA- FATEC</a:t>
            </a:r>
            <a:br>
              <a:rPr lang="pt-BR" sz="1800">
                <a:latin typeface="Arial"/>
                <a:ea typeface="Arial"/>
                <a:cs typeface="Arial"/>
                <a:sym typeface="Arial"/>
              </a:rPr>
            </a:br>
            <a:r>
              <a:rPr lang="pt-BR" sz="900" b="0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Biocombustíveis/ Análise e Desenvolvimento de Sistemas/ Gestão Empresarial -EAD</a:t>
            </a:r>
            <a:endParaRPr sz="9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7"/>
          <p:cNvSpPr txBox="1"/>
          <p:nvPr/>
        </p:nvSpPr>
        <p:spPr>
          <a:xfrm>
            <a:off x="2517855" y="485555"/>
            <a:ext cx="7158000" cy="14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1415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JUSTIFICATIVA</a:t>
            </a:r>
            <a:endParaRPr sz="3600" b="0" i="0" u="none" strike="noStrike" cap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7" name="Google Shape;327;p67"/>
          <p:cNvSpPr txBox="1"/>
          <p:nvPr/>
        </p:nvSpPr>
        <p:spPr>
          <a:xfrm>
            <a:off x="1169150" y="1986000"/>
            <a:ext cx="9855300" cy="3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escolha de realizar este trabalho sobre a Web 3.0 e suas tecnologias se deve à importância de compreender e explorar uma internet descentralizada. A transição para a Web 3.0 apresenta a oportunidade de superar desafios de centralização e controle de dados pessoais. 	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estudo é relevante devido ao papel fundamental da internet em diversos setores. Além disso, a Web 3.0 desperta grande interesse acadêmico e profissional, sendo uma fronteira inovadora no desenvolvimento de tecnologias de informação e comunicação. O trabalho contribui para avançar a pesquisa e desenvolver soluções tecnológicas inovadoras.</a:t>
            </a:r>
            <a:endParaRPr sz="24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67"/>
          <p:cNvSpPr/>
          <p:nvPr/>
        </p:nvSpPr>
        <p:spPr>
          <a:xfrm>
            <a:off x="4008600" y="6232680"/>
            <a:ext cx="550836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FACULDADE DE TECNOLOGIA DE ARAÇATUBA- FATEC</a:t>
            </a:r>
            <a:br>
              <a:rPr lang="pt-BR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pt-BR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Biocombustíveis/ Análise e Desenvolvimento de Sistemas/ Gestão Empresarial -EAD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8760" y="115920"/>
            <a:ext cx="1598760" cy="100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8"/>
          <p:cNvSpPr txBox="1"/>
          <p:nvPr/>
        </p:nvSpPr>
        <p:spPr>
          <a:xfrm>
            <a:off x="2517668" y="580890"/>
            <a:ext cx="7158300" cy="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1415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</a:t>
            </a:r>
            <a:endParaRPr sz="3600" b="0" i="0" u="none" strike="noStrike" cap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5" name="Google Shape;335;p68"/>
          <p:cNvSpPr txBox="1"/>
          <p:nvPr/>
        </p:nvSpPr>
        <p:spPr>
          <a:xfrm>
            <a:off x="1602788" y="1620000"/>
            <a:ext cx="8988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 geral:</a:t>
            </a:r>
            <a:r>
              <a:rPr lang="pt-BR" sz="2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 objetivo deste trabalho é fornecer uma visão geral das tecnologias e conceitos da Web 3.0, abordando a transição para uma internet descentralizada. Pretende-se analisar as características e fundamentos da Web 3.0, bem como explorar as implicações e potenciais aplicações dessa nova abordagem.</a:t>
            </a:r>
            <a:endParaRPr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específicos:</a:t>
            </a:r>
            <a:endParaRPr sz="2400" b="1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Investigar as principais características e conceitos da Web 3.0.</a:t>
            </a:r>
            <a:endParaRPr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Explorar as tecnologias-chave da Web 3.0.</a:t>
            </a:r>
            <a:endParaRPr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pt-BR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Contribuir para o avanço do conhecimento e fomentar discussões sobre a Web 3.0.</a:t>
            </a:r>
            <a:endParaRPr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840" marR="0" lvl="0" indent="-285840" algn="just" rtl="0">
              <a:lnSpc>
                <a:spcPct val="80000"/>
              </a:lnSpc>
              <a:spcBef>
                <a:spcPts val="601"/>
              </a:spcBef>
              <a:spcAft>
                <a:spcPts val="0"/>
              </a:spcAft>
              <a:buNone/>
            </a:pPr>
            <a:endParaRPr sz="2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68"/>
          <p:cNvSpPr/>
          <p:nvPr/>
        </p:nvSpPr>
        <p:spPr>
          <a:xfrm>
            <a:off x="3432240" y="6229440"/>
            <a:ext cx="5508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0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FACULDADE DE TECNOLOGIA DE ARAÇATUBA- FATEC</a:t>
            </a:r>
            <a:br>
              <a:rPr lang="pt-BR" sz="1800">
                <a:latin typeface="Arial"/>
                <a:ea typeface="Arial"/>
                <a:cs typeface="Arial"/>
                <a:sym typeface="Arial"/>
              </a:rPr>
            </a:br>
            <a:r>
              <a:rPr lang="pt-BR" sz="900" b="0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Biocombustíveis/ Análise e Desenvolvimento de Sistemas/ Gestão Empresarial -EAD</a:t>
            </a:r>
            <a:endParaRPr sz="9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8760" y="115920"/>
            <a:ext cx="1598760" cy="100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9"/>
          <p:cNvSpPr txBox="1"/>
          <p:nvPr/>
        </p:nvSpPr>
        <p:spPr>
          <a:xfrm>
            <a:off x="2169570" y="1069555"/>
            <a:ext cx="7372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PERGUNTA PROBLEMA</a:t>
            </a:r>
            <a:endParaRPr sz="3600" b="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3" name="Google Shape;343;p69"/>
          <p:cNvSpPr txBox="1"/>
          <p:nvPr/>
        </p:nvSpPr>
        <p:spPr>
          <a:xfrm>
            <a:off x="1683338" y="2260325"/>
            <a:ext cx="882690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Como a Web 3.0 pode beneficiar o usuário em relação aos seus dados?</a:t>
            </a:r>
            <a:endParaRPr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69"/>
          <p:cNvSpPr/>
          <p:nvPr/>
        </p:nvSpPr>
        <p:spPr>
          <a:xfrm>
            <a:off x="3648240" y="6232680"/>
            <a:ext cx="550836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0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FACULDADE DE TECNOLOGIA DE ARAÇATUBA- FATEC</a:t>
            </a:r>
            <a:br>
              <a:rPr lang="pt-BR" sz="1800">
                <a:latin typeface="Arial"/>
                <a:ea typeface="Arial"/>
                <a:cs typeface="Arial"/>
                <a:sym typeface="Arial"/>
              </a:rPr>
            </a:br>
            <a:r>
              <a:rPr lang="pt-BR" sz="900" b="0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Biocombustíveis/ Análise e Desenvolvimento de Sistemas/ Gestão Empresarial -EAD</a:t>
            </a:r>
            <a:endParaRPr sz="9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8760" y="115920"/>
            <a:ext cx="1598760" cy="100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0"/>
          <p:cNvSpPr txBox="1"/>
          <p:nvPr/>
        </p:nvSpPr>
        <p:spPr>
          <a:xfrm>
            <a:off x="2146525" y="792960"/>
            <a:ext cx="7426500" cy="7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b="1">
                <a:latin typeface="Times New Roman"/>
                <a:ea typeface="Times New Roman"/>
                <a:cs typeface="Times New Roman"/>
                <a:sym typeface="Times New Roman"/>
              </a:rPr>
              <a:t>Introdução a WEB 3.0</a:t>
            </a:r>
            <a:endParaRPr sz="2900" b="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1" name="Google Shape;351;p70"/>
          <p:cNvSpPr/>
          <p:nvPr/>
        </p:nvSpPr>
        <p:spPr>
          <a:xfrm>
            <a:off x="2116838" y="2065800"/>
            <a:ext cx="7959900" cy="30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Web3 é uma evolução da Internet que surge como resposta aos desafios da Web2 e busca criar uma Internet descentralizada. Nessa nova fase, são introduzidos princípios e conceitos que visam promover a transparência, segurança e controle dos usuários sobre seus dados. A Web3 representa uma mudança de paradigma, oferecendo uma visão inovadora e mais inclusiva da Internet.</a:t>
            </a:r>
            <a:endParaRPr sz="30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70"/>
          <p:cNvSpPr/>
          <p:nvPr/>
        </p:nvSpPr>
        <p:spPr>
          <a:xfrm>
            <a:off x="3238560" y="6308640"/>
            <a:ext cx="5508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0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FACULDADE DE TECNOLOGIA DE ARAÇATUBA- FATEC</a:t>
            </a:r>
            <a:br>
              <a:rPr lang="pt-BR" sz="1800">
                <a:latin typeface="Arial"/>
                <a:ea typeface="Arial"/>
                <a:cs typeface="Arial"/>
                <a:sym typeface="Arial"/>
              </a:rPr>
            </a:br>
            <a:r>
              <a:rPr lang="pt-BR" sz="900" b="0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Biocombustíveis/ Análise e Desenvolvimento de Sistemas/ Gestão Empresarial -EAD</a:t>
            </a:r>
            <a:endParaRPr sz="9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8760" y="115920"/>
            <a:ext cx="1598760" cy="100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1"/>
          <p:cNvSpPr txBox="1"/>
          <p:nvPr/>
        </p:nvSpPr>
        <p:spPr>
          <a:xfrm>
            <a:off x="2279688" y="698660"/>
            <a:ext cx="7426500" cy="7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b="1">
                <a:latin typeface="Times New Roman"/>
                <a:ea typeface="Times New Roman"/>
                <a:cs typeface="Times New Roman"/>
                <a:sym typeface="Times New Roman"/>
              </a:rPr>
              <a:t>Fundamentos da tecnologia Blockchain:</a:t>
            </a:r>
            <a:endParaRPr sz="2900" b="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9" name="Google Shape;359;p71"/>
          <p:cNvSpPr/>
          <p:nvPr/>
        </p:nvSpPr>
        <p:spPr>
          <a:xfrm>
            <a:off x="1471300" y="1595250"/>
            <a:ext cx="9876000" cy="3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tecnologia blockchain é um sistema descentralizado que permite o registro seguro e imutável de transações. Caracterizada por sua descentralização, imutabilidade e segurança, ela se tornou a base para várias aplicações inovadoras.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Existem diferentes tipos de blockchains, como públicas, privadas e híbridas, cada uma com suas próprias características e casos de uso. Além disso, os algoritmos de consenso, como prova de trabalho e prova de participação, garantem a segurança e a validação das transações na rede blockchain. Esses elementos combinados tornam a tecnologia blockchain uma solução confiável e disruptiva para diversos setores.</a:t>
            </a:r>
            <a:endParaRPr sz="24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71"/>
          <p:cNvSpPr/>
          <p:nvPr/>
        </p:nvSpPr>
        <p:spPr>
          <a:xfrm>
            <a:off x="3238560" y="6308640"/>
            <a:ext cx="5508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0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FACULDADE DE TECNOLOGIA DE ARAÇATUBA- FATEC</a:t>
            </a:r>
            <a:br>
              <a:rPr lang="pt-BR" sz="1800">
                <a:latin typeface="Arial"/>
                <a:ea typeface="Arial"/>
                <a:cs typeface="Arial"/>
                <a:sym typeface="Arial"/>
              </a:rPr>
            </a:br>
            <a:r>
              <a:rPr lang="pt-BR" sz="900" b="0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Biocombustíveis/ Análise e Desenvolvimento de Sistemas/ Gestão Empresarial -EAD</a:t>
            </a:r>
            <a:endParaRPr sz="9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8760" y="115920"/>
            <a:ext cx="1598760" cy="100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2"/>
          <p:cNvSpPr txBox="1"/>
          <p:nvPr/>
        </p:nvSpPr>
        <p:spPr>
          <a:xfrm>
            <a:off x="2383525" y="752535"/>
            <a:ext cx="7426500" cy="7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b="1">
                <a:latin typeface="Times New Roman"/>
                <a:ea typeface="Times New Roman"/>
                <a:cs typeface="Times New Roman"/>
                <a:sym typeface="Times New Roman"/>
              </a:rPr>
              <a:t>Papel da Blockchain na Web3:</a:t>
            </a:r>
            <a:endParaRPr sz="2900" b="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7" name="Google Shape;367;p72"/>
          <p:cNvSpPr/>
          <p:nvPr/>
        </p:nvSpPr>
        <p:spPr>
          <a:xfrm>
            <a:off x="1343825" y="2053350"/>
            <a:ext cx="9949500" cy="3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A tecnologia blockchain desempenha um papel fundamental na construção da Web3, atuando como sua base fundamental. Por meio da blockchain, é possível garantir a descentralização, transparência e confiança na Web3.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A utilização da blockchain permite a interoperabilidade entre diferentes blockchains, promovendo a integração e a colaboração entre elas. Além disso, a blockchain na Web3 oferece autonomia ao usuário, permitindo que eles tenham controle total sobre seus dados pessoais. Esses elementos combinados promovem uma nova era da Internet, onde a confiança, a privacidade e a soberania do usuário são priorizadas.</a:t>
            </a:r>
            <a:endParaRPr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72"/>
          <p:cNvSpPr/>
          <p:nvPr/>
        </p:nvSpPr>
        <p:spPr>
          <a:xfrm>
            <a:off x="3238560" y="6308640"/>
            <a:ext cx="5508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0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FACULDADE DE TECNOLOGIA DE ARAÇATUBA- FATEC</a:t>
            </a:r>
            <a:br>
              <a:rPr lang="pt-BR" sz="1800">
                <a:latin typeface="Arial"/>
                <a:ea typeface="Arial"/>
                <a:cs typeface="Arial"/>
                <a:sym typeface="Arial"/>
              </a:rPr>
            </a:br>
            <a:r>
              <a:rPr lang="pt-BR" sz="900" b="0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Biocombustíveis/ Análise e Desenvolvimento de Sistemas/ Gestão Empresarial -EAD</a:t>
            </a:r>
            <a:endParaRPr sz="9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8760" y="115920"/>
            <a:ext cx="1598760" cy="100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3"/>
          <p:cNvSpPr txBox="1"/>
          <p:nvPr/>
        </p:nvSpPr>
        <p:spPr>
          <a:xfrm>
            <a:off x="2523960" y="536200"/>
            <a:ext cx="7158300" cy="7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CONSIDERAÇÕES FINAIS</a:t>
            </a:r>
            <a:endParaRPr sz="3600" b="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5" name="Google Shape;375;p73"/>
          <p:cNvSpPr/>
          <p:nvPr/>
        </p:nvSpPr>
        <p:spPr>
          <a:xfrm>
            <a:off x="1363525" y="2020350"/>
            <a:ext cx="10239900" cy="28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A evolução da Web2 para a Web3 representa uma mudança significativa na Internet, buscando criar uma Internet descentralizada e transparente. A tecnologia blockchain desempenha um papel fundamental na Web3, garantindo segurança, imutabilidade e descentralização.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Com interoperabilidade entre diferentes blockchains, a Web3 promove a colaboração e integração. A autonomia do usuário é priorizada, permitindo controle sobre seus dados pessoais. </a:t>
            </a:r>
            <a:endParaRPr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73"/>
          <p:cNvSpPr/>
          <p:nvPr/>
        </p:nvSpPr>
        <p:spPr>
          <a:xfrm>
            <a:off x="3348000" y="6232680"/>
            <a:ext cx="551016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0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FACULDADE DE TECNOLOGIA DE ARAÇATUBA- FATEC</a:t>
            </a:r>
            <a:br>
              <a:rPr lang="pt-BR" sz="1800">
                <a:latin typeface="Arial"/>
                <a:ea typeface="Arial"/>
                <a:cs typeface="Arial"/>
                <a:sym typeface="Arial"/>
              </a:rPr>
            </a:br>
            <a:r>
              <a:rPr lang="pt-BR" sz="900" b="0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Biocombustíveis/ Análise e Desenvolvimento de Sistemas/ Gestão Empresarial -EAD</a:t>
            </a:r>
            <a:endParaRPr sz="9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8760" y="115920"/>
            <a:ext cx="1598760" cy="100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4"/>
          <p:cNvSpPr/>
          <p:nvPr/>
        </p:nvSpPr>
        <p:spPr>
          <a:xfrm>
            <a:off x="1055520" y="1700280"/>
            <a:ext cx="10009440" cy="1520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OBRIGADA (O)</a:t>
            </a:r>
            <a:endParaRPr sz="4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74"/>
          <p:cNvSpPr/>
          <p:nvPr/>
        </p:nvSpPr>
        <p:spPr>
          <a:xfrm>
            <a:off x="3503520" y="6329520"/>
            <a:ext cx="5508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0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FACULDADE DE TECNOLOGIA DE ARAÇATUBA- FATEC</a:t>
            </a:r>
            <a:br>
              <a:rPr lang="pt-BR" sz="1800">
                <a:latin typeface="Arial"/>
                <a:ea typeface="Arial"/>
                <a:cs typeface="Arial"/>
                <a:sym typeface="Arial"/>
              </a:rPr>
            </a:br>
            <a:r>
              <a:rPr lang="pt-BR" sz="900" b="0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Biocombustíveis/ Análise e Desenvolvimento de Sistemas/ Gestão Empresarial -EAD</a:t>
            </a:r>
            <a:endParaRPr sz="9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8760" y="115920"/>
            <a:ext cx="1598760" cy="100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</Words>
  <Application>Microsoft Office PowerPoint</Application>
  <PresentationFormat>Personalizar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Corbel</vt:lpstr>
      <vt:lpstr>Times New Roman</vt:lpstr>
      <vt:lpstr>Office Theme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citysistemas@hotmail.com</cp:lastModifiedBy>
  <cp:revision>1</cp:revision>
  <dcterms:modified xsi:type="dcterms:W3CDTF">2023-05-25T00:12:33Z</dcterms:modified>
</cp:coreProperties>
</file>