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43e21faf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43e21faf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454bd6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4454bd6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3e21faf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43e21faf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43e21faf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43e21faf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4454bd6e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4454bd6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e21fa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43e21fa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3e21faf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43e21faf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3e21faf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3e21faf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43e21faf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43e21faf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43e21faf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43e21faf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3e21faf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43e21faf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7950" y="3905375"/>
            <a:ext cx="76881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Alunos  </a:t>
            </a:r>
            <a:r>
              <a:rPr lang="pt-BR"/>
              <a:t>Diogo Espindola da Silva  |  Gabriel Henrique Carvalho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Orientador </a:t>
            </a:r>
            <a:r>
              <a:rPr lang="pt-BR"/>
              <a:t> </a:t>
            </a:r>
            <a:r>
              <a:rPr lang="pt-BR"/>
              <a:t>Alexandre Marcelino da Silva, Me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70095" cy="431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727950" y="1508400"/>
            <a:ext cx="76881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pt-BR" sz="4000"/>
              <a:t>Interface do usuário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pt-BR" sz="4000"/>
              <a:t>Recursos principais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pt-BR" sz="4000"/>
              <a:t>Caso de usos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729450" y="1322450"/>
            <a:ext cx="76881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729625" y="2139650"/>
            <a:ext cx="76881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000000"/>
                </a:solidFill>
              </a:rPr>
              <a:t>Expansão do sistema, visando que novas funcionalidades </a:t>
            </a:r>
            <a:r>
              <a:rPr lang="pt-BR">
                <a:solidFill>
                  <a:srgbClr val="000000"/>
                </a:solidFill>
              </a:rPr>
              <a:t>possam</a:t>
            </a:r>
            <a:r>
              <a:rPr lang="pt-BR">
                <a:solidFill>
                  <a:srgbClr val="000000"/>
                </a:solidFill>
              </a:rPr>
              <a:t> facilitar ainda mais a utilização e a interação com usuário, fazendo com que a gestão financeira pessoal se torne algo mais agradável. Também há a ideia de expansão da aplicação para aplicativos móveis.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729450" y="1322450"/>
            <a:ext cx="76881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729625" y="2215250"/>
            <a:ext cx="75840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Conclui-se então que, devida a grande falta de incentivo ao gerenciamento de finanças pessoais no Brasil, a necessidade de soluções assim como a apresentada é de grande importância tanto para quem desenvolve, quanto para usuários, pois pode facilitar e tornar mais prático o gerenciamento financeiro pessoal.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Também se conclui que as ferramentas utilizadas no desenvolvimento do sistema são de grande utilidade, pois elas permitem que o sistema se torne algo escalável, ou seja, que </a:t>
            </a:r>
            <a:r>
              <a:rPr lang="pt-BR">
                <a:solidFill>
                  <a:srgbClr val="000000"/>
                </a:solidFill>
              </a:rPr>
              <a:t>poderá</a:t>
            </a:r>
            <a:r>
              <a:rPr lang="pt-BR">
                <a:solidFill>
                  <a:srgbClr val="000000"/>
                </a:solidFill>
              </a:rPr>
              <a:t> ser expandido futuramente sem grandes complicações.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7950" y="1384050"/>
            <a:ext cx="76881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Agradecimentos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729450" y="1322450"/>
            <a:ext cx="76881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27950" y="2448475"/>
            <a:ext cx="7688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Tem como propósito auxiliar no gerenciamento das finanças pessoais. Ele permite ao usuário acompanhar e registrar suas receitas e despesas, proporcionando uma visão clara do fluxo de dinheiro.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do software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729450" y="2364050"/>
            <a:ext cx="7688100" cy="1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O objetivo principal é fornecer uma ferramenta prática para o controle e monitoramento das transações financeiras, ajudando o usuário a ter uma melhor compreensão de seus gastos, identificar padrões e tomar decisões mais informadas sobre como utilizar o dinheiro.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Usadas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46725"/>
            <a:ext cx="1017650" cy="10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850" y="2846725"/>
            <a:ext cx="1173518" cy="10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899" y="2846725"/>
            <a:ext cx="1663189" cy="10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5150" y="2967050"/>
            <a:ext cx="2882775" cy="7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729450" y="1322450"/>
            <a:ext cx="7688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Typescript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729450" y="2329750"/>
            <a:ext cx="7688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Typescript é uma linguagem que utiliza da mesma sintaxe e funções do Javascript, porém, adiciona um ingrediente extra, que é a tipagem estática. O Javascript trata-se de uma linguagem com tipagem dinâmica, o que significa que o tipo da variável pode ser alterado durante o tempo de execução, o que pode facilitar a existência de erros de tipagem. O Typescript surgiu para corrigir este problema, ela oferece uma tipagem estática (assim como linguagens como C, C++, Java e C#)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400" y="1471513"/>
            <a:ext cx="543675" cy="5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729450" y="1322450"/>
            <a:ext cx="7688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Vue.js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729450" y="2329750"/>
            <a:ext cx="7688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Vue.js é um framework progessivo para criação de interfaces de usuário. A biblioteca principal é focada exclusivamente na camada visual (</a:t>
            </a:r>
            <a:r>
              <a:rPr i="1" lang="pt-BR" sz="1600">
                <a:latin typeface="Lato"/>
                <a:ea typeface="Lato"/>
                <a:cs typeface="Lato"/>
                <a:sym typeface="Lato"/>
              </a:rPr>
              <a:t>view layer</a:t>
            </a:r>
            <a:r>
              <a:rPr lang="pt-BR" sz="1600">
                <a:latin typeface="Lato"/>
                <a:ea typeface="Lato"/>
                <a:cs typeface="Lato"/>
                <a:sym typeface="Lato"/>
              </a:rPr>
              <a:t>), sendo fácil adotar e integrar com outras bibliotecas ou projetos existentes. Por outro lado, Vue também é perfeitamente capaz de dar poder a sofisticadas </a:t>
            </a:r>
            <a:r>
              <a:rPr i="1" lang="pt-BR" sz="1600">
                <a:latin typeface="Lato"/>
                <a:ea typeface="Lato"/>
                <a:cs typeface="Lato"/>
                <a:sym typeface="Lato"/>
              </a:rPr>
              <a:t>Single-Page Applications</a:t>
            </a:r>
            <a:r>
              <a:rPr lang="pt-BR" sz="1600">
                <a:latin typeface="Lato"/>
                <a:ea typeface="Lato"/>
                <a:cs typeface="Lato"/>
                <a:sym typeface="Lato"/>
              </a:rPr>
              <a:t> quando usado em conjunto com ferramentas modernas e bibliotecas de apoio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475" y="1473650"/>
            <a:ext cx="622001" cy="5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727950" y="2495275"/>
            <a:ext cx="7688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De maneira simples, Node.js é mais como um ambiente onde você pode utilizar o JavaScript para atuar como uma ferramenta de script do lado do servidor.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727950" y="3298600"/>
            <a:ext cx="7688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Segundo a W3Tech, Node.js é usado por pelo menos 30 milhões de websites no mundo todo, o que prova sua eficiência naquilo que ele propõe. Outro dado que mostra a eficiência do Node.js são as grandes empresas que usam dos seus recursos, alguns exemplos são: Amazon, Netflix, Reddit, LinkedIn e etc.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25" y="1424500"/>
            <a:ext cx="1604526" cy="9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729450" y="2329750"/>
            <a:ext cx="7688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O MongoDB Atlas, de acordo com o próprio site da MongoDB, se trata de um Banco de Dados de administração em versão remota, onde o usuário/desenvolvedor pode integrar a conexão ao banco de dados em sua aplicação através de um link de acesso.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44958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O MongoDB em si se trata de um banco NoSQL, cuja sigla se dá por “</a:t>
            </a:r>
            <a:r>
              <a:rPr i="1" lang="pt-BR" sz="1600">
                <a:latin typeface="Lato"/>
                <a:ea typeface="Lato"/>
                <a:cs typeface="Lato"/>
                <a:sym typeface="Lato"/>
              </a:rPr>
              <a:t>No Only SQL”</a:t>
            </a:r>
            <a:r>
              <a:rPr lang="pt-BR" sz="1600">
                <a:latin typeface="Lato"/>
                <a:ea typeface="Lato"/>
                <a:cs typeface="Lato"/>
                <a:sym typeface="Lato"/>
              </a:rPr>
              <a:t>, o que traduzindo fica </a:t>
            </a:r>
            <a:r>
              <a:rPr i="1" lang="pt-BR" sz="1600">
                <a:latin typeface="Lato"/>
                <a:ea typeface="Lato"/>
                <a:cs typeface="Lato"/>
                <a:sym typeface="Lato"/>
              </a:rPr>
              <a:t>“Não somente SQL”</a:t>
            </a:r>
            <a:r>
              <a:rPr lang="pt-BR" sz="1600">
                <a:latin typeface="Lato"/>
                <a:ea typeface="Lato"/>
                <a:cs typeface="Lato"/>
                <a:sym typeface="Lato"/>
              </a:rPr>
              <a:t>, o que significa dizer que ele é um banco não relacional e não trabalha com tabelas assim como o SQL</a:t>
            </a:r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52000"/>
            <a:ext cx="2882775" cy="7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