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77691-5204-B60E-E81E-31E938685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F44B4-A857-BF02-ACCD-B1F63B332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8164B-D291-49FA-8EB2-F48A4776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F62D1-3D1F-ADC7-CE41-BB6DCDF5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7CDAB-DDC0-47EE-4890-6CC1512A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2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2265-16AA-56F7-9760-52AFA64D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770D6B-1C9F-9156-AFE2-4DB02DF6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D4E74-2B06-70DA-6637-4C08039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842B0-1A29-D362-2D23-B226EF72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A0611-F890-8C73-853C-7650FB88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11199-A600-1AA4-8933-1D4699FA8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BDA9B8-C464-FD11-8954-387ADDA7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B20FC-54FC-51D7-CD05-55903EAB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ED03D-0198-1396-C59E-3AD5798B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CA2F9-8259-CB20-77EE-B8924DA6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10A0-E20B-7C34-A6F5-79606389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A0928-1871-F618-5238-3CD60D69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8811F-21C8-42DE-DD09-3F2A9264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6104-EEE5-D54B-841A-B8980D9A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86242-11A1-CAB3-6837-CCE625EC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4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DD21D-7855-E428-D015-12600B35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4A41ED-B8FC-D5DD-6667-4A400148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DC4BB-5741-EF5D-3F09-8DE2869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97922-CC4A-0301-D4D0-6047364C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C37CF-6582-3FB8-9778-DBC39A12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1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79F4-7704-F1C6-1CB4-6A92D325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645C2-BF68-ADF8-1813-C0522F857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BCF6C3-FE95-81A0-CD02-41070ACC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24026-FB6E-DAF5-1235-E1F5DC2B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6BAD9-4AD1-301A-44B4-08F3726D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3204B-67E1-9FAC-C36E-FFA311DD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2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49584-0350-F11C-5C70-02A56E15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75D2D-BE25-E480-76AF-FD3AAFC9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0214B-82DA-51A5-1C75-38879B95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8E4F9D-2CA8-6368-8814-1A5B8CB4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BF3CAD-7934-E58A-7E7E-04E66F49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1254C-282A-78CC-6CAD-E445126F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31484C-29BC-2260-4E5A-38888B70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9530E-F9F1-2A76-2C91-D69BEA91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5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B2022-DF29-39DA-08BE-85253909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5F449C-6E0C-E340-6C59-61E34AF5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FCCE7E-A842-1743-FF92-10686C9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9ED05E-8D81-A398-920D-0A06D233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9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AEAB85-DB0B-A7B2-860B-AC1FF211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65F69D-AD05-C6D9-E10A-4F3C4B9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3536A8-B788-6FDD-54EE-D279C958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124A-860F-C145-B798-3CC53C51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4F216-882C-6C2E-FB50-8D48B31E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02A3D-41DB-CD2A-826C-CA6116EA5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F7C37-900B-016B-BFD4-A41684A5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7D2305-09C7-0E20-DCED-D02235B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2F879E-D932-6041-1B72-7890A777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588BF-42CA-7A80-7C2D-2E2DF38D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FC299D-06FF-3B26-DAC5-A95298206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4F79E-B2DF-4E5B-D137-95D941AF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7D754-37A1-68EC-4D67-4D5DD45A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C77C5-2B74-CD9C-FD67-CE16FB53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B831B-B113-3528-2182-92BB69A2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8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DD3766-7423-FE7B-2703-4F666492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56CF7-F60B-334D-3AF5-3A194FD0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3A205-D5F9-3213-A9E9-7DF8BDECA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FF31-04C0-4C03-9343-8BED618AE4D6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63D58-ECE9-AEC5-6192-1817A47B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4CAE3-587F-4161-39EF-BA2294F8E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651A-40E3-4028-958E-F598D439F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2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16892E5-37E4-D804-CFE7-28FBC438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716" y="3955564"/>
            <a:ext cx="3828568" cy="642562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enter-Medium" panose="00000600000000000000" pitchFamily="2" charset="0"/>
              </a:rPr>
              <a:t>spiceworks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FAE818-DBC7-56EA-04CB-60F837A8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01" y="488455"/>
            <a:ext cx="3655999" cy="36559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C951B9-9197-0958-2A27-8027CD1A6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8" y="5950146"/>
            <a:ext cx="1658507" cy="782262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775E6C62-EC30-0BD0-C47D-9BC7CE6B2B87}"/>
              </a:ext>
            </a:extLst>
          </p:cNvPr>
          <p:cNvSpPr txBox="1">
            <a:spLocks/>
          </p:cNvSpPr>
          <p:nvPr/>
        </p:nvSpPr>
        <p:spPr>
          <a:xfrm>
            <a:off x="5146766" y="6152387"/>
            <a:ext cx="6718186" cy="377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Asael Paulino, Diogo Espindola, Gabriel Carvalho, Ryan Maia.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D5DEA5C-5987-F30B-AD55-726D730BF519}"/>
              </a:ext>
            </a:extLst>
          </p:cNvPr>
          <p:cNvSpPr txBox="1">
            <a:spLocks/>
          </p:cNvSpPr>
          <p:nvPr/>
        </p:nvSpPr>
        <p:spPr>
          <a:xfrm>
            <a:off x="2931235" y="4661478"/>
            <a:ext cx="6329530" cy="64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enter-Medium" panose="00000600000000000000" pitchFamily="2" charset="0"/>
                <a:cs typeface="Arial" panose="020B0604020202020204" pitchFamily="34" charset="0"/>
              </a:rPr>
              <a:t>sistema de inventario</a:t>
            </a:r>
          </a:p>
        </p:txBody>
      </p:sp>
    </p:spTree>
    <p:extLst>
      <p:ext uri="{BB962C8B-B14F-4D97-AF65-F5344CB8AC3E}">
        <p14:creationId xmlns:p14="http://schemas.microsoft.com/office/powerpoint/2010/main" val="14865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DB347DF-D042-EC95-707B-6A116D76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01" y="1601001"/>
            <a:ext cx="3655999" cy="3655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047B76-840E-904D-1BD0-62EE2690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75A22-CBD5-9414-1692-4F7273CF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097"/>
            <a:ext cx="10515600" cy="414786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E52CA9-3177-A77D-F262-7434929A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8" y="5950146"/>
            <a:ext cx="1658507" cy="7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6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6FE0E2-566E-84EF-8833-17C2E1C0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59" y="793256"/>
            <a:ext cx="2411473" cy="241147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41FD3E11-1EE4-E2A1-950F-CD66E7F72617}"/>
              </a:ext>
            </a:extLst>
          </p:cNvPr>
          <p:cNvSpPr txBox="1">
            <a:spLocks/>
          </p:cNvSpPr>
          <p:nvPr/>
        </p:nvSpPr>
        <p:spPr>
          <a:xfrm>
            <a:off x="5028256" y="3281891"/>
            <a:ext cx="2924478" cy="7993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D75F5D-5020-2AF5-1EDF-95E3F06B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81" y="4368589"/>
            <a:ext cx="1694663" cy="7993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F431F4-C2F6-783C-A535-0CC79D15B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06" y="4558900"/>
            <a:ext cx="4568251" cy="4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Center-Medium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Carvalho</dc:creator>
  <cp:lastModifiedBy>Gabriel Carvalho</cp:lastModifiedBy>
  <cp:revision>2</cp:revision>
  <dcterms:created xsi:type="dcterms:W3CDTF">2022-09-11T15:03:23Z</dcterms:created>
  <dcterms:modified xsi:type="dcterms:W3CDTF">2022-09-11T15:53:27Z</dcterms:modified>
</cp:coreProperties>
</file>