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797675" cy="9926638"/>
  <p:embeddedFontLst>
    <p:embeddedFont>
      <p:font typeface="PT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orient="horz" pos="548">
          <p15:clr>
            <a:srgbClr val="000000"/>
          </p15:clr>
        </p15:guide>
        <p15:guide id="3" orient="horz" pos="4170">
          <p15:clr>
            <a:srgbClr val="000000"/>
          </p15:clr>
        </p15:guide>
        <p15:guide id="4" orient="horz" pos="2391">
          <p15:clr>
            <a:srgbClr val="000000"/>
          </p15:clr>
        </p15:guide>
        <p15:guide id="5" orient="horz" pos="1060">
          <p15:clr>
            <a:srgbClr val="000000"/>
          </p15:clr>
        </p15:guide>
        <p15:guide id="6" orient="horz" pos="2556">
          <p15:clr>
            <a:srgbClr val="000000"/>
          </p15:clr>
        </p15:guide>
        <p15:guide id="7" orient="horz" pos="3962">
          <p15:clr>
            <a:srgbClr val="000000"/>
          </p15:clr>
        </p15:guide>
        <p15:guide id="8" orient="horz" pos="4098">
          <p15:clr>
            <a:srgbClr val="000000"/>
          </p15:clr>
        </p15:guide>
        <p15:guide id="9" pos="2880">
          <p15:clr>
            <a:srgbClr val="000000"/>
          </p15:clr>
        </p15:guide>
        <p15:guide id="10" pos="5534">
          <p15:clr>
            <a:srgbClr val="000000"/>
          </p15:clr>
        </p15:guide>
        <p15:guide id="11" pos="22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76" y="66"/>
      </p:cViewPr>
      <p:guideLst>
        <p:guide orient="horz" pos="2160"/>
        <p:guide orient="horz" pos="548"/>
        <p:guide orient="horz" pos="4170"/>
        <p:guide orient="horz" pos="2391"/>
        <p:guide orient="horz" pos="1060"/>
        <p:guide orient="horz" pos="2556"/>
        <p:guide orient="horz" pos="3962"/>
        <p:guide orient="horz" pos="4098"/>
        <p:guide pos="2880"/>
        <p:guide pos="5534"/>
        <p:guide pos="2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67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84C4"/>
              </a:buClr>
              <a:buSzPts val="3000"/>
              <a:buFont typeface="Noto Sans Symbols"/>
              <a:buNone/>
              <a:defRPr sz="30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sz="20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sz="18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428172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2"/>
          </p:nvPr>
        </p:nvSpPr>
        <p:spPr>
          <a:xfrm>
            <a:off x="4778826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PT Sans"/>
              <a:buNone/>
              <a:defRPr sz="18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Courier New"/>
              <a:buNone/>
              <a:defRPr sz="16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411162" y="1189037"/>
            <a:ext cx="84280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 rot="5400000">
            <a:off x="2047072" y="-467528"/>
            <a:ext cx="5156200" cy="842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sz="20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sz="18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428172" y="19161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4761137" y="1187449"/>
            <a:ext cx="4041775" cy="71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sz="20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sz="18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4761137" y="19161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 rot="5400000">
            <a:off x="5264486" y="2728118"/>
            <a:ext cx="51355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 rot="5400000">
            <a:off x="941048" y="661648"/>
            <a:ext cx="5135563" cy="619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>
            <a:spLocks noGrp="1"/>
          </p:cNvSpPr>
          <p:nvPr>
            <p:ph type="pic" idx="2"/>
          </p:nvPr>
        </p:nvSpPr>
        <p:spPr>
          <a:xfrm>
            <a:off x="1792288" y="1143000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E84C4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Courier New"/>
              <a:buNone/>
              <a:defRPr sz="2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1792288" y="54435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E84C4"/>
              </a:buClr>
              <a:buSzPts val="1000"/>
              <a:buFont typeface="Courier New"/>
              <a:buNone/>
              <a:defRPr sz="1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3604078" y="1125537"/>
            <a:ext cx="5111750" cy="5199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428172" y="1951036"/>
            <a:ext cx="3008313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E84C4"/>
              </a:buClr>
              <a:buSzPts val="1000"/>
              <a:buFont typeface="Courier New"/>
              <a:buNone/>
              <a:defRPr sz="1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7AC"/>
            </a:gs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0067AC"/>
              </a:gs>
            </a:gsLst>
            <a:lin ang="91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8229600" y="6311900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‹nº›</a:t>
            </a:fld>
            <a:r>
              <a:rPr lang="en-US"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"/>
          <p:cNvGrpSpPr/>
          <p:nvPr/>
        </p:nvGrpSpPr>
        <p:grpSpPr>
          <a:xfrm>
            <a:off x="425450" y="6426200"/>
            <a:ext cx="2422525" cy="279400"/>
            <a:chOff x="381000" y="5943600"/>
            <a:chExt cx="3262312" cy="376237"/>
          </a:xfrm>
        </p:grpSpPr>
        <p:sp>
          <p:nvSpPr>
            <p:cNvPr id="14" name="Google Shape;14;p1"/>
            <p:cNvSpPr/>
            <p:nvPr/>
          </p:nvSpPr>
          <p:spPr>
            <a:xfrm>
              <a:off x="381000" y="5943600"/>
              <a:ext cx="3262312" cy="376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151062" y="5943600"/>
              <a:ext cx="733425" cy="125412"/>
            </a:xfrm>
            <a:custGeom>
              <a:avLst/>
              <a:gdLst/>
              <a:ahLst/>
              <a:cxnLst/>
              <a:rect l="l" t="t" r="r" b="b"/>
              <a:pathLst>
                <a:path w="3691" h="641" extrusionOk="0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6625" y="5943600"/>
              <a:ext cx="1169987" cy="125412"/>
            </a:xfrm>
            <a:custGeom>
              <a:avLst/>
              <a:gdLst/>
              <a:ahLst/>
              <a:cxnLst/>
              <a:rect l="l" t="t" r="r" b="b"/>
              <a:pathLst>
                <a:path w="5893" h="641" extrusionOk="0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81000" y="5945187"/>
              <a:ext cx="493712" cy="123825"/>
            </a:xfrm>
            <a:custGeom>
              <a:avLst/>
              <a:gdLst/>
              <a:ahLst/>
              <a:cxnLst/>
              <a:rect l="l" t="t" r="r" b="b"/>
              <a:pathLst>
                <a:path w="2491" h="621" extrusionOk="0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065337" y="6153150"/>
              <a:ext cx="1577975" cy="166687"/>
            </a:xfrm>
            <a:custGeom>
              <a:avLst/>
              <a:gdLst/>
              <a:ahLst/>
              <a:cxnLst/>
              <a:rect l="l" t="t" r="r" b="b"/>
              <a:pathLst>
                <a:path w="7953" h="842" extrusionOk="0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1"/>
          <p:cNvSpPr/>
          <p:nvPr/>
        </p:nvSpPr>
        <p:spPr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" descr="Q:\Repro 2\New guidelines 2011_12\Final 260411\PPT\OLD\050511\WMF\text slide pattern_2 boxes_060511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0067AC"/>
              </a:gs>
            </a:gsLst>
            <a:lin ang="91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0" y="1976437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1"/>
          <p:cNvGrpSpPr/>
          <p:nvPr/>
        </p:nvGrpSpPr>
        <p:grpSpPr>
          <a:xfrm>
            <a:off x="423862" y="428625"/>
            <a:ext cx="3262313" cy="376237"/>
            <a:chOff x="423862" y="428625"/>
            <a:chExt cx="3262313" cy="376237"/>
          </a:xfrm>
        </p:grpSpPr>
        <p:sp>
          <p:nvSpPr>
            <p:cNvPr id="24" name="Google Shape;24;p1"/>
            <p:cNvSpPr/>
            <p:nvPr/>
          </p:nvSpPr>
          <p:spPr>
            <a:xfrm>
              <a:off x="423862" y="428625"/>
              <a:ext cx="3262312" cy="376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193925" y="428625"/>
              <a:ext cx="733425" cy="127000"/>
            </a:xfrm>
            <a:custGeom>
              <a:avLst/>
              <a:gdLst/>
              <a:ahLst/>
              <a:cxnLst/>
              <a:rect l="l" t="t" r="r" b="b"/>
              <a:pathLst>
                <a:path w="3691" h="641" extrusionOk="0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979487" y="428625"/>
              <a:ext cx="1169987" cy="127000"/>
            </a:xfrm>
            <a:custGeom>
              <a:avLst/>
              <a:gdLst/>
              <a:ahLst/>
              <a:cxnLst/>
              <a:rect l="l" t="t" r="r" b="b"/>
              <a:pathLst>
                <a:path w="5893" h="641" extrusionOk="0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423862" y="430212"/>
              <a:ext cx="493712" cy="123825"/>
            </a:xfrm>
            <a:custGeom>
              <a:avLst/>
              <a:gdLst/>
              <a:ahLst/>
              <a:cxnLst/>
              <a:rect l="l" t="t" r="r" b="b"/>
              <a:pathLst>
                <a:path w="2491" h="621" extrusionOk="0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108200" y="638175"/>
              <a:ext cx="1577975" cy="166687"/>
            </a:xfrm>
            <a:custGeom>
              <a:avLst/>
              <a:gdLst/>
              <a:ahLst/>
              <a:cxnLst/>
              <a:rect l="l" t="t" r="r" b="b"/>
              <a:pathLst>
                <a:path w="7953" h="842" extrusionOk="0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"/>
          <p:cNvSpPr/>
          <p:nvPr/>
        </p:nvSpPr>
        <p:spPr>
          <a:xfrm>
            <a:off x="8181975" y="425450"/>
            <a:ext cx="485775" cy="423862"/>
          </a:xfrm>
          <a:custGeom>
            <a:avLst/>
            <a:gdLst/>
            <a:ahLst/>
            <a:cxnLst/>
            <a:rect l="l" t="t" r="r" b="b"/>
            <a:pathLst>
              <a:path w="835" h="727" extrusionOk="0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1" descr="Q:\Repro 2\New guidelines 2011_12\Final 260411\PPT\OLD\050511\WMF\TATA Patter revised.w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344612"/>
            <a:ext cx="2462212" cy="12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 descr="C:\NAGESH\TCSL.wm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100" y="6400800"/>
            <a:ext cx="2286000" cy="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body" idx="1"/>
          </p:nvPr>
        </p:nvSpPr>
        <p:spPr>
          <a:xfrm>
            <a:off x="411162" y="1189037"/>
            <a:ext cx="84280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0067AC"/>
              </a:gs>
            </a:gsLst>
            <a:lin ang="91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411162" y="1189037"/>
            <a:ext cx="84280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/>
          <p:nvPr/>
        </p:nvSpPr>
        <p:spPr>
          <a:xfrm>
            <a:off x="8229600" y="6311900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‹nº›</a:t>
            </a:fld>
            <a:r>
              <a:rPr lang="en-US"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3"/>
          <p:cNvGrpSpPr/>
          <p:nvPr/>
        </p:nvGrpSpPr>
        <p:grpSpPr>
          <a:xfrm>
            <a:off x="425450" y="6426200"/>
            <a:ext cx="2422525" cy="279400"/>
            <a:chOff x="381000" y="5943600"/>
            <a:chExt cx="3262312" cy="376237"/>
          </a:xfrm>
        </p:grpSpPr>
        <p:sp>
          <p:nvSpPr>
            <p:cNvPr id="44" name="Google Shape;44;p3"/>
            <p:cNvSpPr/>
            <p:nvPr/>
          </p:nvSpPr>
          <p:spPr>
            <a:xfrm>
              <a:off x="381000" y="5943600"/>
              <a:ext cx="3262312" cy="376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151062" y="5943600"/>
              <a:ext cx="733425" cy="125412"/>
            </a:xfrm>
            <a:custGeom>
              <a:avLst/>
              <a:gdLst/>
              <a:ahLst/>
              <a:cxnLst/>
              <a:rect l="l" t="t" r="r" b="b"/>
              <a:pathLst>
                <a:path w="3691" h="641" extrusionOk="0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36625" y="5943600"/>
              <a:ext cx="1169987" cy="125412"/>
            </a:xfrm>
            <a:custGeom>
              <a:avLst/>
              <a:gdLst/>
              <a:ahLst/>
              <a:cxnLst/>
              <a:rect l="l" t="t" r="r" b="b"/>
              <a:pathLst>
                <a:path w="5893" h="641" extrusionOk="0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81000" y="5945187"/>
              <a:ext cx="493712" cy="123825"/>
            </a:xfrm>
            <a:custGeom>
              <a:avLst/>
              <a:gdLst/>
              <a:ahLst/>
              <a:cxnLst/>
              <a:rect l="l" t="t" r="r" b="b"/>
              <a:pathLst>
                <a:path w="2491" h="621" extrusionOk="0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065337" y="6153150"/>
              <a:ext cx="1577975" cy="166687"/>
            </a:xfrm>
            <a:custGeom>
              <a:avLst/>
              <a:gdLst/>
              <a:ahLst/>
              <a:cxnLst/>
              <a:rect l="l" t="t" r="r" b="b"/>
              <a:pathLst>
                <a:path w="7953" h="842" extrusionOk="0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3" descr="Q:\Repro 2\New guidelines 2011_12\Final 260411\PPT\OLD\050511\WMF\text slide pattern_2 boxes_060511.wmf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290512" y="5926137"/>
            <a:ext cx="2286000" cy="26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354012" y="2840037"/>
            <a:ext cx="7772400" cy="200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T Sans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INTERNET BANKING</a:t>
            </a:r>
            <a:r>
              <a:rPr lang="en-US" sz="1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/>
            </a:r>
            <a:br>
              <a:rPr lang="en-US" sz="1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lang="en-US" sz="2000"/>
              <a:t>Projeto</a:t>
            </a:r>
            <a:r>
              <a:rPr lang="en-US" sz="20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: Desenvol</a:t>
            </a:r>
            <a:r>
              <a:rPr lang="en-US" sz="2000"/>
              <a:t>vimento</a:t>
            </a:r>
            <a:r>
              <a:rPr lang="en-US" sz="20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de um </a:t>
            </a:r>
            <a:r>
              <a:rPr lang="en-US" sz="2000"/>
              <a:t>sistema que simule</a:t>
            </a:r>
            <a:r>
              <a:rPr lang="en-US" sz="20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um Sistema Web Bancário.</a:t>
            </a:r>
            <a:br>
              <a:rPr lang="en-US" sz="20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</a:br>
            <a:endParaRPr sz="3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Teste</a:t>
            </a:r>
            <a:endParaRPr sz="24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32510" y="1496291"/>
            <a:ext cx="8506690" cy="4627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6855" y="1954979"/>
            <a:ext cx="4967830" cy="297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526473" y="1801091"/>
            <a:ext cx="32835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Testes de Sistema:  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986" y="2663731"/>
            <a:ext cx="4055184" cy="170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Testes</a:t>
            </a:r>
            <a:endParaRPr sz="2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820" y="2838718"/>
            <a:ext cx="4502316" cy="205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1136" y="1916112"/>
            <a:ext cx="3932859" cy="3902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Testes</a:t>
            </a:r>
            <a:endParaRPr sz="2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1136" y="3228109"/>
            <a:ext cx="4589347" cy="94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063" y="2895599"/>
            <a:ext cx="4582073" cy="1826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Retrospectiva do Projeto</a:t>
            </a:r>
            <a:endParaRPr sz="2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550500" y="1448100"/>
            <a:ext cx="8043000" cy="4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Principais Dificuldades</a:t>
            </a:r>
            <a:endParaRPr sz="16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Particionar requísitos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ocioso.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Principais Aprendizados</a:t>
            </a:r>
            <a:endParaRPr sz="16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 concorrente e incremental.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Contato profissional com Product Owner.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Aprofundamento em regras de negócios bancários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Aprendizado nas ferramentas e tecnologias usadas.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Possíveis Melhorias Futuras</a:t>
            </a:r>
            <a:endParaRPr sz="16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Adicionar mais tipos de contas.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Migrar o projeto para arquitetura REST.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Adicionar mais funcionalidades ao sistema.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Adicionar mais filtros de busca por contas contábeis.</a:t>
            </a:r>
            <a:endParaRPr>
              <a:solidFill>
                <a:schemeClr val="dk1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ctrTitle"/>
          </p:nvPr>
        </p:nvSpPr>
        <p:spPr>
          <a:xfrm>
            <a:off x="354012" y="3200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PT Sans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Obrigado</a:t>
            </a:r>
            <a:endParaRPr sz="3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876300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522287" y="4824412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89;p28"/>
          <p:cNvSpPr txBox="1">
            <a:spLocks/>
          </p:cNvSpPr>
          <p:nvPr/>
        </p:nvSpPr>
        <p:spPr>
          <a:xfrm>
            <a:off x="354012" y="5303520"/>
            <a:ext cx="7772400" cy="105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>
              <a:buClr>
                <a:schemeClr val="lt1"/>
              </a:buClr>
              <a:buSzPts val="3800"/>
            </a:pPr>
            <a:r>
              <a:rPr lang="pt-BR" sz="1800" dirty="0" smtClean="0"/>
              <a:t>Link do GitHub: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600" dirty="0" smtClean="0"/>
              <a:t>https://github.com/gabriel-de-abreu/Projeto_Banking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Sumário</a:t>
            </a:r>
            <a:endParaRPr sz="2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22287" y="4824412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0" y="1081087"/>
            <a:ext cx="9144000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Estudo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Planejamento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Ferramentas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Tecnologias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Testes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Retrospectiva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576393" y="2199507"/>
            <a:ext cx="3016246" cy="9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Internet Banking</a:t>
            </a:r>
            <a:endParaRPr sz="18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Diminuição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Acessibilidade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Estudo de Caso</a:t>
            </a:r>
            <a:endParaRPr sz="2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374543" y="2199507"/>
            <a:ext cx="3702050" cy="326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accent2"/>
                </a:solidFill>
                <a:sym typeface="Arial"/>
              </a:rPr>
              <a:t>Usabilidade</a:t>
            </a:r>
            <a:r>
              <a:rPr lang="en-US" sz="1800" b="1" i="0" u="none" strike="noStrike" cap="none" dirty="0">
                <a:solidFill>
                  <a:schemeClr val="accent2"/>
                </a:solidFill>
                <a:sym typeface="Arial"/>
              </a:rPr>
              <a:t> do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sym typeface="Arial"/>
              </a:rPr>
              <a:t>Cliente</a:t>
            </a:r>
            <a:endParaRPr sz="1800" b="1" i="0" u="none" strike="noStrike" cap="none" dirty="0">
              <a:solidFill>
                <a:schemeClr val="accent2"/>
              </a:solidFill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Transferências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Investimentos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600" dirty="0" err="1">
                <a:solidFill>
                  <a:schemeClr val="dk1"/>
                </a:solidFill>
              </a:rPr>
              <a:t>Pré-fixado</a:t>
            </a:r>
            <a:endParaRPr sz="1600" dirty="0">
              <a:solidFill>
                <a:schemeClr val="dk1"/>
              </a:solidFill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600" dirty="0" err="1">
                <a:solidFill>
                  <a:schemeClr val="dk1"/>
                </a:solidFill>
              </a:rPr>
              <a:t>Pós-fixado</a:t>
            </a:r>
            <a:endParaRPr sz="1600" dirty="0">
              <a:solidFill>
                <a:schemeClr val="dk1"/>
              </a:solidFill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Empréstimos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600" dirty="0" err="1">
                <a:solidFill>
                  <a:schemeClr val="dk1"/>
                </a:solidFill>
              </a:rPr>
              <a:t>Boleto</a:t>
            </a:r>
            <a:endParaRPr sz="1600" dirty="0">
              <a:solidFill>
                <a:schemeClr val="dk1"/>
              </a:solidFill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600" dirty="0" err="1">
                <a:solidFill>
                  <a:schemeClr val="dk1"/>
                </a:solidFill>
              </a:rPr>
              <a:t>Débito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em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conta</a:t>
            </a:r>
            <a:endParaRPr sz="1600" dirty="0">
              <a:solidFill>
                <a:schemeClr val="dk1"/>
              </a:solidFill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Visualização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 das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movimentações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ocorridas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76393" y="3743757"/>
            <a:ext cx="4065458" cy="1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Usabilidade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Gerente</a:t>
            </a:r>
            <a:endParaRPr sz="18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Gerenciar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Contas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Correntes</a:t>
            </a: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Gerenciar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Investimentos</a:t>
            </a: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Acompanhar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 as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movimentações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ocorridas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115887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Stakeholders</a:t>
            </a:r>
            <a:endParaRPr sz="2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50500" y="2388878"/>
            <a:ext cx="3458792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 Owner</a:t>
            </a:r>
            <a:endParaRPr sz="1800" b="1" i="0" u="none" strike="noStrike" cap="none" dirty="0" smtClean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Ivan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Diniz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Cavattoni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50500" y="3369271"/>
            <a:ext cx="3458792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Scrum Master</a:t>
            </a:r>
            <a:endParaRPr sz="18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João Victor Ferreira.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50500" y="4349665"/>
            <a:ext cx="80430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Analista</a:t>
            </a:r>
            <a:endParaRPr sz="18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Gabriel de Abreu.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380408" y="2388878"/>
            <a:ext cx="3458792" cy="19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Desenvolvedores</a:t>
            </a:r>
            <a:endParaRPr sz="18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Matheus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Giacomini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Flávio Vinicius Martins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7" marR="0" lvl="0" indent="-1158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Tester</a:t>
            </a:r>
            <a:endParaRPr sz="18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Gabriel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Carli.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4939200" y="4162037"/>
            <a:ext cx="3900000" cy="1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eXtreme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Programming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conjunto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atividade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11375" y="4298051"/>
            <a:ext cx="4017600" cy="1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Kanban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Gerenciamento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tarefas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Metodologias </a:t>
            </a:r>
            <a:endParaRPr sz="2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11375" y="1682750"/>
            <a:ext cx="40176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 sz="18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principal para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Sprints com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duração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2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8963" y="1682762"/>
            <a:ext cx="4340224" cy="217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661" y="5203876"/>
            <a:ext cx="2679572" cy="8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8898" y="5448375"/>
            <a:ext cx="2052852" cy="14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876300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Planejamento</a:t>
            </a:r>
            <a:endParaRPr sz="2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875" y="1090774"/>
            <a:ext cx="8839200" cy="530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8763000" y="6461125"/>
            <a:ext cx="381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Diagrama de Classes</a:t>
            </a:r>
            <a:endParaRPr sz="24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437" y="1082900"/>
            <a:ext cx="8385123" cy="51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8763000" y="6461125"/>
            <a:ext cx="381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Modelo Entidade Relacional</a:t>
            </a:r>
            <a:endParaRPr sz="24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59025"/>
            <a:ext cx="8839199" cy="50734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8763000" y="6461125"/>
            <a:ext cx="381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Ferramentas Utilizadas</a:t>
            </a:r>
            <a:endParaRPr sz="24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550500" y="1448100"/>
            <a:ext cx="8043000" cy="48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endParaRPr sz="16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Visual Studio Community 2017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MySQL Workbench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Versionamento </a:t>
            </a:r>
            <a:endParaRPr sz="16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Github Desktop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Planejamento e Organização</a:t>
            </a:r>
            <a:endParaRPr sz="16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Astah Community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Tecnologias Utilizadas</a:t>
            </a:r>
            <a:endParaRPr sz="16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C#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WebForms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 .NET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1580904"/>
      </p:ext>
    </p:extLst>
  </p:cSld>
  <p:clrMapOvr>
    <a:masterClrMapping/>
  </p:clrMapOvr>
</p:sld>
</file>

<file path=ppt/theme/theme1.xml><?xml version="1.0" encoding="utf-8"?>
<a:theme xmlns:a="http://schemas.openxmlformats.org/drawingml/2006/main" name="1_TCS Presentation_Template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CS Presentation_Template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251</Words>
  <Application>Microsoft Office PowerPoint</Application>
  <PresentationFormat>Apresentação na tela (4:3)</PresentationFormat>
  <Paragraphs>161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PT Sans</vt:lpstr>
      <vt:lpstr>Arial</vt:lpstr>
      <vt:lpstr>Noto Sans Symbols</vt:lpstr>
      <vt:lpstr>Courier New</vt:lpstr>
      <vt:lpstr>1_TCS Presentation_Template</vt:lpstr>
      <vt:lpstr>TCS Presentation_Template</vt:lpstr>
      <vt:lpstr>INTERNET BANKING Projeto : Desenvolvimento de um sistema que simule um Sistema Web Bancário. </vt:lpstr>
      <vt:lpstr>Sumário</vt:lpstr>
      <vt:lpstr>Estudo de Caso</vt:lpstr>
      <vt:lpstr>Stakeholders</vt:lpstr>
      <vt:lpstr>Metodologias </vt:lpstr>
      <vt:lpstr>Planejamento</vt:lpstr>
      <vt:lpstr>Diagrama de Classes</vt:lpstr>
      <vt:lpstr>Modelo Entidade Relacional</vt:lpstr>
      <vt:lpstr>Ferramentas Utilizadas</vt:lpstr>
      <vt:lpstr>Teste</vt:lpstr>
      <vt:lpstr>Testes</vt:lpstr>
      <vt:lpstr>Testes</vt:lpstr>
      <vt:lpstr>Retrospectiva do Projeto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BANKING Projeto : Desenvolvimento de um sistema que simule um Sistema Web Bancário. </dc:title>
  <cp:lastModifiedBy>João Victor Ferreira</cp:lastModifiedBy>
  <cp:revision>5</cp:revision>
  <dcterms:modified xsi:type="dcterms:W3CDTF">2018-10-09T10:56:06Z</dcterms:modified>
</cp:coreProperties>
</file>