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9753600" cx="13004800"/>
  <p:notesSz cx="6858000" cy="9144000"/>
  <p:embeddedFontLst>
    <p:embeddedFont>
      <p:font typeface="Arial Narrow"/>
      <p:regular r:id="rId17"/>
      <p:bold r:id="rId18"/>
      <p:italic r:id="rId19"/>
      <p:boldItalic r:id="rId20"/>
    </p:embeddedFont>
    <p:embeddedFont>
      <p:font typeface="Helvetica Neue"/>
      <p:regular r:id="rId21"/>
      <p:bold r:id="rId22"/>
      <p:italic r:id="rId23"/>
      <p:boldItalic r:id="rId24"/>
    </p:embeddedFont>
    <p:embeddedFont>
      <p:font typeface="Helvetica Neue Light"/>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ArialNarrow-boldItalic.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HelveticaNeueLight-bold.fntdata"/><Relationship Id="rId25" Type="http://schemas.openxmlformats.org/officeDocument/2006/relationships/font" Target="fonts/HelveticaNeueLight-regular.fntdata"/><Relationship Id="rId28" Type="http://schemas.openxmlformats.org/officeDocument/2006/relationships/font" Target="fonts/HelveticaNeueLight-boldItalic.fntdata"/><Relationship Id="rId27" Type="http://schemas.openxmlformats.org/officeDocument/2006/relationships/font" Target="fonts/HelveticaNeueLight-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ArialNarrow-regular.fntdata"/><Relationship Id="rId16" Type="http://schemas.openxmlformats.org/officeDocument/2006/relationships/slide" Target="slides/slide12.xml"/><Relationship Id="rId19" Type="http://schemas.openxmlformats.org/officeDocument/2006/relationships/font" Target="fonts/ArialNarrow-italic.fntdata"/><Relationship Id="rId18" Type="http://schemas.openxmlformats.org/officeDocument/2006/relationships/font" Target="fonts/ArialNarrow-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 name="Shape 4"/>
          <p:cNvSpPr txBox="1"/>
          <p:nvPr>
            <p:ph idx="1" type="body"/>
          </p:nvPr>
        </p:nvSpPr>
        <p:spPr>
          <a:xfrm>
            <a:off x="914400" y="4343400"/>
            <a:ext cx="5029200" cy="4114800"/>
          </a:xfrm>
          <a:prstGeom prst="rect">
            <a:avLst/>
          </a:prstGeom>
          <a:noFill/>
          <a:ln>
            <a:noFill/>
          </a:ln>
        </p:spPr>
        <p:txBody>
          <a:bodyPr anchorCtr="0" anchor="t" bIns="91425" lIns="91425" rIns="91425" wrap="square" tIns="91425"/>
          <a:lstStyle>
            <a:lvl1pPr indent="0" lvl="0" marL="0" marR="0" rtl="0" algn="l">
              <a:lnSpc>
                <a:spcPct val="117999"/>
              </a:lnSpc>
              <a:spcBef>
                <a:spcPts val="0"/>
              </a:spcBef>
              <a:buChar char="●"/>
              <a:defRPr b="0" i="0" sz="2200" u="none" cap="none" strike="noStrike">
                <a:latin typeface="Helvetica Neue"/>
                <a:ea typeface="Helvetica Neue"/>
                <a:cs typeface="Helvetica Neue"/>
                <a:sym typeface="Helvetica Neue"/>
              </a:defRPr>
            </a:lvl1pPr>
            <a:lvl2pPr indent="228600" lvl="1" marL="0" marR="0" rtl="0" algn="l">
              <a:lnSpc>
                <a:spcPct val="117999"/>
              </a:lnSpc>
              <a:spcBef>
                <a:spcPts val="0"/>
              </a:spcBef>
              <a:buChar char="○"/>
              <a:defRPr b="0" i="0" sz="2200" u="none" cap="none" strike="noStrike">
                <a:latin typeface="Helvetica Neue"/>
                <a:ea typeface="Helvetica Neue"/>
                <a:cs typeface="Helvetica Neue"/>
                <a:sym typeface="Helvetica Neue"/>
              </a:defRPr>
            </a:lvl2pPr>
            <a:lvl3pPr indent="457200" lvl="2" marL="0" marR="0" rtl="0" algn="l">
              <a:lnSpc>
                <a:spcPct val="117999"/>
              </a:lnSpc>
              <a:spcBef>
                <a:spcPts val="0"/>
              </a:spcBef>
              <a:buChar char="■"/>
              <a:defRPr b="0" i="0" sz="2200" u="none" cap="none" strike="noStrike">
                <a:latin typeface="Helvetica Neue"/>
                <a:ea typeface="Helvetica Neue"/>
                <a:cs typeface="Helvetica Neue"/>
                <a:sym typeface="Helvetica Neue"/>
              </a:defRPr>
            </a:lvl3pPr>
            <a:lvl4pPr indent="685800" lvl="3" marL="0" marR="0" rtl="0" algn="l">
              <a:lnSpc>
                <a:spcPct val="117999"/>
              </a:lnSpc>
              <a:spcBef>
                <a:spcPts val="0"/>
              </a:spcBef>
              <a:buChar char="●"/>
              <a:defRPr b="0" i="0" sz="2200" u="none" cap="none" strike="noStrike">
                <a:latin typeface="Helvetica Neue"/>
                <a:ea typeface="Helvetica Neue"/>
                <a:cs typeface="Helvetica Neue"/>
                <a:sym typeface="Helvetica Neue"/>
              </a:defRPr>
            </a:lvl4pPr>
            <a:lvl5pPr indent="914400" lvl="4" marL="0" marR="0" rtl="0" algn="l">
              <a:lnSpc>
                <a:spcPct val="117999"/>
              </a:lnSpc>
              <a:spcBef>
                <a:spcPts val="0"/>
              </a:spcBef>
              <a:buChar char="○"/>
              <a:defRPr b="0" i="0" sz="2200" u="none" cap="none" strike="noStrike">
                <a:latin typeface="Helvetica Neue"/>
                <a:ea typeface="Helvetica Neue"/>
                <a:cs typeface="Helvetica Neue"/>
                <a:sym typeface="Helvetica Neue"/>
              </a:defRPr>
            </a:lvl5pPr>
            <a:lvl6pPr indent="1143000" lvl="5" marL="0" marR="0" rtl="0" algn="l">
              <a:lnSpc>
                <a:spcPct val="117999"/>
              </a:lnSpc>
              <a:spcBef>
                <a:spcPts val="0"/>
              </a:spcBef>
              <a:buChar char="■"/>
              <a:defRPr b="0" i="0" sz="2200" u="none" cap="none" strike="noStrike">
                <a:latin typeface="Helvetica Neue"/>
                <a:ea typeface="Helvetica Neue"/>
                <a:cs typeface="Helvetica Neue"/>
                <a:sym typeface="Helvetica Neue"/>
              </a:defRPr>
            </a:lvl6pPr>
            <a:lvl7pPr indent="1371600" lvl="6" marL="0" marR="0" rtl="0" algn="l">
              <a:lnSpc>
                <a:spcPct val="117999"/>
              </a:lnSpc>
              <a:spcBef>
                <a:spcPts val="0"/>
              </a:spcBef>
              <a:buChar char="●"/>
              <a:defRPr b="0" i="0" sz="2200" u="none" cap="none" strike="noStrike">
                <a:latin typeface="Helvetica Neue"/>
                <a:ea typeface="Helvetica Neue"/>
                <a:cs typeface="Helvetica Neue"/>
                <a:sym typeface="Helvetica Neue"/>
              </a:defRPr>
            </a:lvl7pPr>
            <a:lvl8pPr indent="1600200" lvl="7" marL="0" marR="0" rtl="0" algn="l">
              <a:lnSpc>
                <a:spcPct val="117999"/>
              </a:lnSpc>
              <a:spcBef>
                <a:spcPts val="0"/>
              </a:spcBef>
              <a:buChar char="○"/>
              <a:defRPr b="0" i="0" sz="2200" u="none" cap="none" strike="noStrike">
                <a:latin typeface="Helvetica Neue"/>
                <a:ea typeface="Helvetica Neue"/>
                <a:cs typeface="Helvetica Neue"/>
                <a:sym typeface="Helvetica Neue"/>
              </a:defRPr>
            </a:lvl8pPr>
            <a:lvl9pPr indent="1828800" lvl="8" marL="0" marR="0" rtl="0" algn="l">
              <a:lnSpc>
                <a:spcPct val="117999"/>
              </a:lnSpc>
              <a:spcBef>
                <a:spcPts val="0"/>
              </a:spcBef>
              <a:buChar char="■"/>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 name="Shape 28"/>
        <p:cNvGrpSpPr/>
        <p:nvPr/>
      </p:nvGrpSpPr>
      <p:grpSpPr>
        <a:xfrm>
          <a:off x="0" y="0"/>
          <a:ext cx="0" cy="0"/>
          <a:chOff x="0" y="0"/>
          <a:chExt cx="0" cy="0"/>
        </a:xfrm>
      </p:grpSpPr>
      <p:sp>
        <p:nvSpPr>
          <p:cNvPr id="29" name="Shape 29"/>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30" name="Shape 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02" name="Shape 1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08" name="Shape 1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 name="Shape 36"/>
        <p:cNvGrpSpPr/>
        <p:nvPr/>
      </p:nvGrpSpPr>
      <p:grpSpPr>
        <a:xfrm>
          <a:off x="0" y="0"/>
          <a:ext cx="0" cy="0"/>
          <a:chOff x="0" y="0"/>
          <a:chExt cx="0" cy="0"/>
        </a:xfrm>
      </p:grpSpPr>
      <p:sp>
        <p:nvSpPr>
          <p:cNvPr id="37" name="Shape 37"/>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38" name="Shape 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323850" lvl="0" marL="342900" marR="76200" rtl="0">
              <a:lnSpc>
                <a:spcPct val="115000"/>
              </a:lnSpc>
              <a:spcBef>
                <a:spcPts val="1200"/>
              </a:spcBef>
              <a:spcAft>
                <a:spcPts val="1200"/>
              </a:spcAft>
              <a:buClr>
                <a:srgbClr val="333333"/>
              </a:buClr>
              <a:buSzPct val="100000"/>
              <a:buFont typeface="Calibri"/>
              <a:buChar char="•"/>
            </a:pPr>
            <a:r>
              <a:rPr lang="en-US" sz="2400">
                <a:solidFill>
                  <a:srgbClr val="333333"/>
                </a:solidFill>
                <a:latin typeface="Calibri"/>
                <a:ea typeface="Calibri"/>
                <a:cs typeface="Calibri"/>
                <a:sym typeface="Calibri"/>
              </a:rPr>
              <a:t>The red black trees are a replacement for run queues which had priorities for processes on the queue for the scheduler to pick up from. The Completely Fair Scheduler (CFS) is the name of a process scheduler which was merged into the 2.6.23 release of the Linux kernel. It handles CPU resource allocation for executing processes, and aims to maximize overall CPU utilization while also maximizing interactive performance.</a:t>
            </a:r>
          </a:p>
        </p:txBody>
      </p:sp>
      <p:sp>
        <p:nvSpPr>
          <p:cNvPr id="48" name="Shape 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58" name="Shape 5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lvl="0">
              <a:spcBef>
                <a:spcPts val="0"/>
              </a:spcBef>
              <a:buNone/>
            </a:pPr>
            <a:r>
              <a:rPr lang="en-US"/>
              <a:t>*Todos os nós são criados com a cor vermelha*</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x">
  <p:cSld name="Blank">
    <p:spTree>
      <p:nvGrpSpPr>
        <p:cNvPr id="11" name="Shape 11"/>
        <p:cNvGrpSpPr/>
        <p:nvPr/>
      </p:nvGrpSpPr>
      <p:grpSpPr>
        <a:xfrm>
          <a:off x="0" y="0"/>
          <a:ext cx="0" cy="0"/>
          <a:chOff x="0" y="0"/>
          <a:chExt cx="0" cy="0"/>
        </a:xfrm>
      </p:grpSpPr>
      <p:sp>
        <p:nvSpPr>
          <p:cNvPr id="12" name="Shape 12"/>
          <p:cNvSpPr txBox="1"/>
          <p:nvPr>
            <p:ph idx="12" type="sldNum"/>
          </p:nvPr>
        </p:nvSpPr>
        <p:spPr>
          <a:xfrm>
            <a:off x="6311798" y="9251950"/>
            <a:ext cx="368504" cy="381000"/>
          </a:xfrm>
          <a:prstGeom prst="rect">
            <a:avLst/>
          </a:prstGeom>
          <a:noFill/>
          <a:ln>
            <a:noFill/>
          </a:ln>
        </p:spPr>
        <p:txBody>
          <a:bodyPr anchorCtr="0" anchor="t" bIns="50800" lIns="50800" rIns="50800" wrap="square" tIns="50800">
            <a:noAutofit/>
          </a:bodyPr>
          <a:lstStyle/>
          <a:p>
            <a:pPr indent="0" lvl="0" marL="0" marR="0" rtl="0" algn="ctr">
              <a:lnSpc>
                <a:spcPct val="100000"/>
              </a:lnSpc>
              <a:spcBef>
                <a:spcPts val="0"/>
              </a:spcBef>
              <a:spcAft>
                <a:spcPts val="0"/>
              </a:spcAft>
              <a:buClr>
                <a:srgbClr val="000000"/>
              </a:buClr>
              <a:buSzPct val="25000"/>
              <a:buFont typeface="Helvetica Neue Light"/>
              <a:buNone/>
            </a:pPr>
            <a:fld id="{00000000-1234-1234-1234-123412341234}" type="slidenum">
              <a:rPr b="0" i="0" lang="en-US" sz="1800" u="none" cap="none" strike="noStrike">
                <a:solidFill>
                  <a:srgbClr val="000000"/>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Bullets &amp; Photo">
    <p:spTree>
      <p:nvGrpSpPr>
        <p:cNvPr id="13" name="Shape 13"/>
        <p:cNvGrpSpPr/>
        <p:nvPr/>
      </p:nvGrpSpPr>
      <p:grpSpPr>
        <a:xfrm>
          <a:off x="0" y="0"/>
          <a:ext cx="0" cy="0"/>
          <a:chOff x="0" y="0"/>
          <a:chExt cx="0" cy="0"/>
        </a:xfrm>
      </p:grpSpPr>
      <p:sp>
        <p:nvSpPr>
          <p:cNvPr id="14" name="Shape 14"/>
          <p:cNvSpPr txBox="1"/>
          <p:nvPr>
            <p:ph type="title"/>
          </p:nvPr>
        </p:nvSpPr>
        <p:spPr>
          <a:xfrm>
            <a:off x="560715" y="444500"/>
            <a:ext cx="11883370" cy="1074994"/>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000000"/>
              </a:buClr>
              <a:buFont typeface="Calibri"/>
              <a:buNone/>
              <a:defRPr b="1" i="0" sz="4000" u="none" cap="none" strike="noStrike">
                <a:solidFill>
                  <a:srgbClr val="000000"/>
                </a:solidFill>
                <a:latin typeface="Calibri"/>
                <a:ea typeface="Calibri"/>
                <a:cs typeface="Calibri"/>
                <a:sym typeface="Calibri"/>
              </a:defRPr>
            </a:lvl1pPr>
            <a:lvl2pPr indent="228600" lvl="1" marL="0" marR="0" rtl="0" algn="l">
              <a:lnSpc>
                <a:spcPct val="100000"/>
              </a:lnSpc>
              <a:spcBef>
                <a:spcPts val="0"/>
              </a:spcBef>
              <a:spcAft>
                <a:spcPts val="0"/>
              </a:spcAft>
              <a:buClr>
                <a:srgbClr val="000000"/>
              </a:buClr>
              <a:buFont typeface="Calibri"/>
              <a:buNone/>
              <a:defRPr b="1" i="0" sz="4000" u="none" cap="none" strike="noStrike">
                <a:solidFill>
                  <a:srgbClr val="000000"/>
                </a:solidFill>
                <a:latin typeface="Calibri"/>
                <a:ea typeface="Calibri"/>
                <a:cs typeface="Calibri"/>
                <a:sym typeface="Calibri"/>
              </a:defRPr>
            </a:lvl2pPr>
            <a:lvl3pPr indent="457200" lvl="2" marL="0" marR="0" rtl="0" algn="l">
              <a:lnSpc>
                <a:spcPct val="100000"/>
              </a:lnSpc>
              <a:spcBef>
                <a:spcPts val="0"/>
              </a:spcBef>
              <a:spcAft>
                <a:spcPts val="0"/>
              </a:spcAft>
              <a:buClr>
                <a:srgbClr val="000000"/>
              </a:buClr>
              <a:buFont typeface="Calibri"/>
              <a:buNone/>
              <a:defRPr b="1" i="0" sz="4000" u="none" cap="none" strike="noStrike">
                <a:solidFill>
                  <a:srgbClr val="000000"/>
                </a:solidFill>
                <a:latin typeface="Calibri"/>
                <a:ea typeface="Calibri"/>
                <a:cs typeface="Calibri"/>
                <a:sym typeface="Calibri"/>
              </a:defRPr>
            </a:lvl3pPr>
            <a:lvl4pPr indent="685800" lvl="3" marL="0" marR="0" rtl="0" algn="l">
              <a:lnSpc>
                <a:spcPct val="100000"/>
              </a:lnSpc>
              <a:spcBef>
                <a:spcPts val="0"/>
              </a:spcBef>
              <a:spcAft>
                <a:spcPts val="0"/>
              </a:spcAft>
              <a:buClr>
                <a:srgbClr val="000000"/>
              </a:buClr>
              <a:buFont typeface="Calibri"/>
              <a:buNone/>
              <a:defRPr b="1" i="0" sz="4000" u="none" cap="none" strike="noStrike">
                <a:solidFill>
                  <a:srgbClr val="000000"/>
                </a:solidFill>
                <a:latin typeface="Calibri"/>
                <a:ea typeface="Calibri"/>
                <a:cs typeface="Calibri"/>
                <a:sym typeface="Calibri"/>
              </a:defRPr>
            </a:lvl4pPr>
            <a:lvl5pPr indent="914400" lvl="4" marL="0" marR="0" rtl="0" algn="l">
              <a:lnSpc>
                <a:spcPct val="100000"/>
              </a:lnSpc>
              <a:spcBef>
                <a:spcPts val="0"/>
              </a:spcBef>
              <a:spcAft>
                <a:spcPts val="0"/>
              </a:spcAft>
              <a:buClr>
                <a:srgbClr val="000000"/>
              </a:buClr>
              <a:buFont typeface="Calibri"/>
              <a:buNone/>
              <a:defRPr b="1" i="0" sz="4000" u="none" cap="none" strike="noStrike">
                <a:solidFill>
                  <a:srgbClr val="000000"/>
                </a:solidFill>
                <a:latin typeface="Calibri"/>
                <a:ea typeface="Calibri"/>
                <a:cs typeface="Calibri"/>
                <a:sym typeface="Calibri"/>
              </a:defRPr>
            </a:lvl5pPr>
            <a:lvl6pPr indent="1143000" lvl="5" marL="0" marR="0" rtl="0" algn="l">
              <a:lnSpc>
                <a:spcPct val="100000"/>
              </a:lnSpc>
              <a:spcBef>
                <a:spcPts val="0"/>
              </a:spcBef>
              <a:spcAft>
                <a:spcPts val="0"/>
              </a:spcAft>
              <a:buClr>
                <a:srgbClr val="000000"/>
              </a:buClr>
              <a:buFont typeface="Calibri"/>
              <a:buNone/>
              <a:defRPr b="1" i="0" sz="4000" u="none" cap="none" strike="noStrike">
                <a:solidFill>
                  <a:srgbClr val="000000"/>
                </a:solidFill>
                <a:latin typeface="Calibri"/>
                <a:ea typeface="Calibri"/>
                <a:cs typeface="Calibri"/>
                <a:sym typeface="Calibri"/>
              </a:defRPr>
            </a:lvl6pPr>
            <a:lvl7pPr indent="1371600" lvl="6" marL="0" marR="0" rtl="0" algn="l">
              <a:lnSpc>
                <a:spcPct val="100000"/>
              </a:lnSpc>
              <a:spcBef>
                <a:spcPts val="0"/>
              </a:spcBef>
              <a:spcAft>
                <a:spcPts val="0"/>
              </a:spcAft>
              <a:buClr>
                <a:srgbClr val="000000"/>
              </a:buClr>
              <a:buFont typeface="Calibri"/>
              <a:buNone/>
              <a:defRPr b="1" i="0" sz="4000" u="none" cap="none" strike="noStrike">
                <a:solidFill>
                  <a:srgbClr val="000000"/>
                </a:solidFill>
                <a:latin typeface="Calibri"/>
                <a:ea typeface="Calibri"/>
                <a:cs typeface="Calibri"/>
                <a:sym typeface="Calibri"/>
              </a:defRPr>
            </a:lvl7pPr>
            <a:lvl8pPr indent="1600200" lvl="7" marL="0" marR="0" rtl="0" algn="l">
              <a:lnSpc>
                <a:spcPct val="100000"/>
              </a:lnSpc>
              <a:spcBef>
                <a:spcPts val="0"/>
              </a:spcBef>
              <a:spcAft>
                <a:spcPts val="0"/>
              </a:spcAft>
              <a:buClr>
                <a:srgbClr val="000000"/>
              </a:buClr>
              <a:buFont typeface="Calibri"/>
              <a:buNone/>
              <a:defRPr b="1" i="0" sz="4000" u="none" cap="none" strike="noStrike">
                <a:solidFill>
                  <a:srgbClr val="000000"/>
                </a:solidFill>
                <a:latin typeface="Calibri"/>
                <a:ea typeface="Calibri"/>
                <a:cs typeface="Calibri"/>
                <a:sym typeface="Calibri"/>
              </a:defRPr>
            </a:lvl8pPr>
            <a:lvl9pPr indent="1828800" lvl="8" marL="0" marR="0" rtl="0" algn="l">
              <a:lnSpc>
                <a:spcPct val="100000"/>
              </a:lnSpc>
              <a:spcBef>
                <a:spcPts val="0"/>
              </a:spcBef>
              <a:spcAft>
                <a:spcPts val="0"/>
              </a:spcAft>
              <a:buClr>
                <a:srgbClr val="000000"/>
              </a:buClr>
              <a:buFont typeface="Calibri"/>
              <a:buNone/>
              <a:defRPr b="1" i="0" sz="4000" u="none" cap="none" strike="noStrike">
                <a:solidFill>
                  <a:srgbClr val="000000"/>
                </a:solidFill>
                <a:latin typeface="Calibri"/>
                <a:ea typeface="Calibri"/>
                <a:cs typeface="Calibri"/>
                <a:sym typeface="Calibri"/>
              </a:defRPr>
            </a:lvl9pPr>
          </a:lstStyle>
          <a:p/>
        </p:txBody>
      </p:sp>
      <p:sp>
        <p:nvSpPr>
          <p:cNvPr id="15" name="Shape 15"/>
          <p:cNvSpPr txBox="1"/>
          <p:nvPr>
            <p:ph idx="1" type="body"/>
          </p:nvPr>
        </p:nvSpPr>
        <p:spPr>
          <a:xfrm>
            <a:off x="735791" y="1838631"/>
            <a:ext cx="11339515" cy="7261845"/>
          </a:xfrm>
          <a:prstGeom prst="rect">
            <a:avLst/>
          </a:prstGeom>
          <a:noFill/>
          <a:ln>
            <a:noFill/>
          </a:ln>
        </p:spPr>
        <p:txBody>
          <a:bodyPr anchorCtr="0" anchor="t" bIns="91425" lIns="91425" rIns="91425" wrap="square" tIns="91425"/>
          <a:lstStyle>
            <a:lvl1pPr indent="-171450" lvl="0" marL="342900" marR="0" rtl="0" algn="l">
              <a:lnSpc>
                <a:spcPct val="100000"/>
              </a:lnSpc>
              <a:spcBef>
                <a:spcPts val="1000"/>
              </a:spcBef>
              <a:spcAft>
                <a:spcPts val="0"/>
              </a:spcAft>
              <a:buClr>
                <a:srgbClr val="000000"/>
              </a:buClr>
              <a:buSzPct val="75000"/>
              <a:buFont typeface="Calibri"/>
              <a:buChar char="•"/>
              <a:defRPr b="0" i="0" sz="3600" u="none" cap="none" strike="noStrike">
                <a:solidFill>
                  <a:srgbClr val="000000"/>
                </a:solidFill>
                <a:latin typeface="Calibri"/>
                <a:ea typeface="Calibri"/>
                <a:cs typeface="Calibri"/>
                <a:sym typeface="Calibri"/>
              </a:defRPr>
            </a:lvl1pPr>
            <a:lvl2pPr indent="-190500" lvl="1" marL="685800" marR="0" rtl="0" algn="l">
              <a:lnSpc>
                <a:spcPct val="100000"/>
              </a:lnSpc>
              <a:spcBef>
                <a:spcPts val="1000"/>
              </a:spcBef>
              <a:spcAft>
                <a:spcPts val="0"/>
              </a:spcAft>
              <a:buClr>
                <a:srgbClr val="000000"/>
              </a:buClr>
              <a:buSzPct val="75000"/>
              <a:buFont typeface="Calibri"/>
              <a:buChar char="•"/>
              <a:defRPr b="0" i="0" sz="3200" u="none" cap="none" strike="noStrike">
                <a:solidFill>
                  <a:srgbClr val="000000"/>
                </a:solidFill>
                <a:latin typeface="Calibri"/>
                <a:ea typeface="Calibri"/>
                <a:cs typeface="Calibri"/>
                <a:sym typeface="Calibri"/>
              </a:defRPr>
            </a:lvl2pPr>
            <a:lvl3pPr indent="-200025" lvl="2" marL="1028700" marR="0" rtl="0" algn="l">
              <a:lnSpc>
                <a:spcPct val="100000"/>
              </a:lnSpc>
              <a:spcBef>
                <a:spcPts val="1000"/>
              </a:spcBef>
              <a:spcAft>
                <a:spcPts val="0"/>
              </a:spcAft>
              <a:buClr>
                <a:srgbClr val="000000"/>
              </a:buClr>
              <a:buSzPct val="75000"/>
              <a:buFont typeface="Calibri"/>
              <a:buChar char="•"/>
              <a:defRPr b="0" i="0" sz="3000" u="none" cap="none" strike="noStrike">
                <a:solidFill>
                  <a:srgbClr val="000000"/>
                </a:solidFill>
                <a:latin typeface="Calibri"/>
                <a:ea typeface="Calibri"/>
                <a:cs typeface="Calibri"/>
                <a:sym typeface="Calibri"/>
              </a:defRPr>
            </a:lvl3pPr>
            <a:lvl4pPr indent="-209550" lvl="3" marL="1371600" marR="0" rtl="0" algn="l">
              <a:lnSpc>
                <a:spcPct val="100000"/>
              </a:lnSpc>
              <a:spcBef>
                <a:spcPts val="1000"/>
              </a:spcBef>
              <a:spcAft>
                <a:spcPts val="0"/>
              </a:spcAft>
              <a:buClr>
                <a:srgbClr val="000000"/>
              </a:buClr>
              <a:buSzPct val="75000"/>
              <a:buFont typeface="Calibri"/>
              <a:buChar char="•"/>
              <a:defRPr b="0" i="0" sz="2800" u="none" cap="none" strike="noStrike">
                <a:solidFill>
                  <a:srgbClr val="000000"/>
                </a:solidFill>
                <a:latin typeface="Calibri"/>
                <a:ea typeface="Calibri"/>
                <a:cs typeface="Calibri"/>
                <a:sym typeface="Calibri"/>
              </a:defRPr>
            </a:lvl4pPr>
            <a:lvl5pPr indent="-209550" lvl="4" marL="1714500" marR="0" rtl="0" algn="l">
              <a:lnSpc>
                <a:spcPct val="100000"/>
              </a:lnSpc>
              <a:spcBef>
                <a:spcPts val="1000"/>
              </a:spcBef>
              <a:spcAft>
                <a:spcPts val="0"/>
              </a:spcAft>
              <a:buClr>
                <a:srgbClr val="000000"/>
              </a:buClr>
              <a:buSzPct val="75000"/>
              <a:buFont typeface="Calibri"/>
              <a:buChar char="•"/>
              <a:defRPr b="0" i="0" sz="2800" u="none" cap="none" strike="noStrike">
                <a:solidFill>
                  <a:srgbClr val="000000"/>
                </a:solidFill>
                <a:latin typeface="Calibri"/>
                <a:ea typeface="Calibri"/>
                <a:cs typeface="Calibri"/>
                <a:sym typeface="Calibri"/>
              </a:defRPr>
            </a:lvl5pPr>
            <a:lvl6pPr indent="-269420" lvl="5" marL="2155371" marR="0" rtl="0" algn="l">
              <a:lnSpc>
                <a:spcPct val="100000"/>
              </a:lnSpc>
              <a:spcBef>
                <a:spcPts val="1000"/>
              </a:spcBef>
              <a:spcAft>
                <a:spcPts val="0"/>
              </a:spcAft>
              <a:buClr>
                <a:srgbClr val="000000"/>
              </a:buClr>
              <a:buSzPct val="75000"/>
              <a:buFont typeface="Calibri"/>
              <a:buChar char="•"/>
              <a:defRPr b="0" i="0" sz="3600" u="none" cap="none" strike="noStrike">
                <a:solidFill>
                  <a:srgbClr val="000000"/>
                </a:solidFill>
                <a:latin typeface="Calibri"/>
                <a:ea typeface="Calibri"/>
                <a:cs typeface="Calibri"/>
                <a:sym typeface="Calibri"/>
              </a:defRPr>
            </a:lvl6pPr>
            <a:lvl7pPr indent="-269420" lvl="6" marL="2498271" marR="0" rtl="0" algn="l">
              <a:lnSpc>
                <a:spcPct val="100000"/>
              </a:lnSpc>
              <a:spcBef>
                <a:spcPts val="1000"/>
              </a:spcBef>
              <a:spcAft>
                <a:spcPts val="0"/>
              </a:spcAft>
              <a:buClr>
                <a:srgbClr val="000000"/>
              </a:buClr>
              <a:buSzPct val="75000"/>
              <a:buFont typeface="Calibri"/>
              <a:buChar char="•"/>
              <a:defRPr b="0" i="0" sz="3600" u="none" cap="none" strike="noStrike">
                <a:solidFill>
                  <a:srgbClr val="000000"/>
                </a:solidFill>
                <a:latin typeface="Calibri"/>
                <a:ea typeface="Calibri"/>
                <a:cs typeface="Calibri"/>
                <a:sym typeface="Calibri"/>
              </a:defRPr>
            </a:lvl7pPr>
            <a:lvl8pPr indent="-269420" lvl="7" marL="2841171" marR="0" rtl="0" algn="l">
              <a:lnSpc>
                <a:spcPct val="100000"/>
              </a:lnSpc>
              <a:spcBef>
                <a:spcPts val="1000"/>
              </a:spcBef>
              <a:spcAft>
                <a:spcPts val="0"/>
              </a:spcAft>
              <a:buClr>
                <a:srgbClr val="000000"/>
              </a:buClr>
              <a:buSzPct val="75000"/>
              <a:buFont typeface="Calibri"/>
              <a:buChar char="•"/>
              <a:defRPr b="0" i="0" sz="3600" u="none" cap="none" strike="noStrike">
                <a:solidFill>
                  <a:srgbClr val="000000"/>
                </a:solidFill>
                <a:latin typeface="Calibri"/>
                <a:ea typeface="Calibri"/>
                <a:cs typeface="Calibri"/>
                <a:sym typeface="Calibri"/>
              </a:defRPr>
            </a:lvl8pPr>
            <a:lvl9pPr indent="-269420" lvl="8" marL="3184071" marR="0" rtl="0" algn="l">
              <a:lnSpc>
                <a:spcPct val="100000"/>
              </a:lnSpc>
              <a:spcBef>
                <a:spcPts val="1000"/>
              </a:spcBef>
              <a:spcAft>
                <a:spcPts val="0"/>
              </a:spcAft>
              <a:buClr>
                <a:srgbClr val="000000"/>
              </a:buClr>
              <a:buSzPct val="75000"/>
              <a:buFont typeface="Calibri"/>
              <a:buChar char="•"/>
              <a:defRPr b="0" i="0" sz="3600" u="none" cap="none" strike="noStrike">
                <a:solidFill>
                  <a:srgbClr val="000000"/>
                </a:solidFill>
                <a:latin typeface="Calibri"/>
                <a:ea typeface="Calibri"/>
                <a:cs typeface="Calibri"/>
                <a:sym typeface="Calibri"/>
              </a:defRPr>
            </a:lvl9pPr>
          </a:lstStyle>
          <a:p/>
        </p:txBody>
      </p:sp>
      <p:sp>
        <p:nvSpPr>
          <p:cNvPr id="16" name="Shape 16"/>
          <p:cNvSpPr txBox="1"/>
          <p:nvPr>
            <p:ph idx="12" type="sldNum"/>
          </p:nvPr>
        </p:nvSpPr>
        <p:spPr>
          <a:xfrm>
            <a:off x="6311798" y="9251950"/>
            <a:ext cx="368504" cy="381000"/>
          </a:xfrm>
          <a:prstGeom prst="rect">
            <a:avLst/>
          </a:prstGeom>
          <a:noFill/>
          <a:ln>
            <a:noFill/>
          </a:ln>
        </p:spPr>
        <p:txBody>
          <a:bodyPr anchorCtr="0" anchor="t" bIns="50800" lIns="50800" rIns="50800" wrap="square" tIns="50800">
            <a:noAutofit/>
          </a:bodyPr>
          <a:lstStyle/>
          <a:p>
            <a:pPr indent="0" lvl="0" marL="0" marR="0" rtl="0" algn="ctr">
              <a:lnSpc>
                <a:spcPct val="100000"/>
              </a:lnSpc>
              <a:spcBef>
                <a:spcPts val="0"/>
              </a:spcBef>
              <a:spcAft>
                <a:spcPts val="0"/>
              </a:spcAft>
              <a:buClr>
                <a:srgbClr val="000000"/>
              </a:buClr>
              <a:buSzPct val="25000"/>
              <a:buFont typeface="Helvetica Neue Light"/>
              <a:buNone/>
            </a:pPr>
            <a:fld id="{00000000-1234-1234-1234-123412341234}" type="slidenum">
              <a:rPr b="0" i="0" lang="en-US" sz="1800" u="none" cap="none" strike="noStrike">
                <a:solidFill>
                  <a:srgbClr val="000000"/>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Quote">
    <p:spTree>
      <p:nvGrpSpPr>
        <p:cNvPr id="17" name="Shape 17"/>
        <p:cNvGrpSpPr/>
        <p:nvPr/>
      </p:nvGrpSpPr>
      <p:grpSpPr>
        <a:xfrm>
          <a:off x="0" y="0"/>
          <a:ext cx="0" cy="0"/>
          <a:chOff x="0" y="0"/>
          <a:chExt cx="0" cy="0"/>
        </a:xfrm>
      </p:grpSpPr>
      <p:sp>
        <p:nvSpPr>
          <p:cNvPr id="18" name="Shape 18"/>
          <p:cNvSpPr txBox="1"/>
          <p:nvPr>
            <p:ph idx="1" type="body"/>
          </p:nvPr>
        </p:nvSpPr>
        <p:spPr>
          <a:xfrm>
            <a:off x="1270000" y="6362700"/>
            <a:ext cx="10464800" cy="469900"/>
          </a:xfrm>
          <a:prstGeom prst="rect">
            <a:avLst/>
          </a:prstGeom>
          <a:noFill/>
          <a:ln>
            <a:noFill/>
          </a:ln>
        </p:spPr>
        <p:txBody>
          <a:bodyPr anchorCtr="0" anchor="t" bIns="91425" lIns="91425" rIns="91425" wrap="square" tIns="91425"/>
          <a:lstStyle>
            <a:lvl1pPr indent="0" lvl="0" marL="0" marR="0" rtl="0" algn="r">
              <a:lnSpc>
                <a:spcPct val="100000"/>
              </a:lnSpc>
              <a:spcBef>
                <a:spcPts val="0"/>
              </a:spcBef>
              <a:spcAft>
                <a:spcPts val="0"/>
              </a:spcAft>
              <a:buClr>
                <a:srgbClr val="000000"/>
              </a:buClr>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1pPr>
            <a:lvl2pPr indent="-190500" lvl="1" marL="685800" marR="0" rtl="0" algn="l">
              <a:lnSpc>
                <a:spcPct val="100000"/>
              </a:lnSpc>
              <a:spcBef>
                <a:spcPts val="1000"/>
              </a:spcBef>
              <a:spcAft>
                <a:spcPts val="0"/>
              </a:spcAft>
              <a:buClr>
                <a:srgbClr val="000000"/>
              </a:buClr>
              <a:buSzPct val="75000"/>
              <a:buFont typeface="Calibri"/>
              <a:buChar char="•"/>
              <a:defRPr b="0" i="0" sz="3200" u="none" cap="none" strike="noStrike">
                <a:solidFill>
                  <a:srgbClr val="000000"/>
                </a:solidFill>
                <a:latin typeface="Calibri"/>
                <a:ea typeface="Calibri"/>
                <a:cs typeface="Calibri"/>
                <a:sym typeface="Calibri"/>
              </a:defRPr>
            </a:lvl2pPr>
            <a:lvl3pPr indent="-200025" lvl="2" marL="1028700" marR="0" rtl="0" algn="l">
              <a:lnSpc>
                <a:spcPct val="100000"/>
              </a:lnSpc>
              <a:spcBef>
                <a:spcPts val="1000"/>
              </a:spcBef>
              <a:spcAft>
                <a:spcPts val="0"/>
              </a:spcAft>
              <a:buClr>
                <a:srgbClr val="000000"/>
              </a:buClr>
              <a:buSzPct val="75000"/>
              <a:buFont typeface="Calibri"/>
              <a:buChar char="•"/>
              <a:defRPr b="0" i="0" sz="3000" u="none" cap="none" strike="noStrike">
                <a:solidFill>
                  <a:srgbClr val="000000"/>
                </a:solidFill>
                <a:latin typeface="Calibri"/>
                <a:ea typeface="Calibri"/>
                <a:cs typeface="Calibri"/>
                <a:sym typeface="Calibri"/>
              </a:defRPr>
            </a:lvl3pPr>
            <a:lvl4pPr indent="-209550" lvl="3" marL="1371600" marR="0" rtl="0" algn="l">
              <a:lnSpc>
                <a:spcPct val="100000"/>
              </a:lnSpc>
              <a:spcBef>
                <a:spcPts val="1000"/>
              </a:spcBef>
              <a:spcAft>
                <a:spcPts val="0"/>
              </a:spcAft>
              <a:buClr>
                <a:srgbClr val="000000"/>
              </a:buClr>
              <a:buSzPct val="75000"/>
              <a:buFont typeface="Calibri"/>
              <a:buChar char="•"/>
              <a:defRPr b="0" i="0" sz="2800" u="none" cap="none" strike="noStrike">
                <a:solidFill>
                  <a:srgbClr val="000000"/>
                </a:solidFill>
                <a:latin typeface="Calibri"/>
                <a:ea typeface="Calibri"/>
                <a:cs typeface="Calibri"/>
                <a:sym typeface="Calibri"/>
              </a:defRPr>
            </a:lvl4pPr>
            <a:lvl5pPr indent="-209550" lvl="4" marL="1714500" marR="0" rtl="0" algn="l">
              <a:lnSpc>
                <a:spcPct val="100000"/>
              </a:lnSpc>
              <a:spcBef>
                <a:spcPts val="1000"/>
              </a:spcBef>
              <a:spcAft>
                <a:spcPts val="0"/>
              </a:spcAft>
              <a:buClr>
                <a:srgbClr val="000000"/>
              </a:buClr>
              <a:buSzPct val="75000"/>
              <a:buFont typeface="Calibri"/>
              <a:buChar char="•"/>
              <a:defRPr b="0" i="0" sz="2800" u="none" cap="none" strike="noStrike">
                <a:solidFill>
                  <a:srgbClr val="000000"/>
                </a:solidFill>
                <a:latin typeface="Calibri"/>
                <a:ea typeface="Calibri"/>
                <a:cs typeface="Calibri"/>
                <a:sym typeface="Calibri"/>
              </a:defRPr>
            </a:lvl5pPr>
            <a:lvl6pPr indent="-269420" lvl="5" marL="2155371" marR="0" rtl="0" algn="l">
              <a:lnSpc>
                <a:spcPct val="100000"/>
              </a:lnSpc>
              <a:spcBef>
                <a:spcPts val="1000"/>
              </a:spcBef>
              <a:spcAft>
                <a:spcPts val="0"/>
              </a:spcAft>
              <a:buClr>
                <a:srgbClr val="000000"/>
              </a:buClr>
              <a:buSzPct val="75000"/>
              <a:buFont typeface="Calibri"/>
              <a:buChar char="•"/>
              <a:defRPr b="0" i="0" sz="3600" u="none" cap="none" strike="noStrike">
                <a:solidFill>
                  <a:srgbClr val="000000"/>
                </a:solidFill>
                <a:latin typeface="Calibri"/>
                <a:ea typeface="Calibri"/>
                <a:cs typeface="Calibri"/>
                <a:sym typeface="Calibri"/>
              </a:defRPr>
            </a:lvl6pPr>
            <a:lvl7pPr indent="-269420" lvl="6" marL="2498271" marR="0" rtl="0" algn="l">
              <a:lnSpc>
                <a:spcPct val="100000"/>
              </a:lnSpc>
              <a:spcBef>
                <a:spcPts val="1000"/>
              </a:spcBef>
              <a:spcAft>
                <a:spcPts val="0"/>
              </a:spcAft>
              <a:buClr>
                <a:srgbClr val="000000"/>
              </a:buClr>
              <a:buSzPct val="75000"/>
              <a:buFont typeface="Calibri"/>
              <a:buChar char="•"/>
              <a:defRPr b="0" i="0" sz="3600" u="none" cap="none" strike="noStrike">
                <a:solidFill>
                  <a:srgbClr val="000000"/>
                </a:solidFill>
                <a:latin typeface="Calibri"/>
                <a:ea typeface="Calibri"/>
                <a:cs typeface="Calibri"/>
                <a:sym typeface="Calibri"/>
              </a:defRPr>
            </a:lvl7pPr>
            <a:lvl8pPr indent="-269420" lvl="7" marL="2841171" marR="0" rtl="0" algn="l">
              <a:lnSpc>
                <a:spcPct val="100000"/>
              </a:lnSpc>
              <a:spcBef>
                <a:spcPts val="1000"/>
              </a:spcBef>
              <a:spcAft>
                <a:spcPts val="0"/>
              </a:spcAft>
              <a:buClr>
                <a:srgbClr val="000000"/>
              </a:buClr>
              <a:buSzPct val="75000"/>
              <a:buFont typeface="Calibri"/>
              <a:buChar char="•"/>
              <a:defRPr b="0" i="0" sz="3600" u="none" cap="none" strike="noStrike">
                <a:solidFill>
                  <a:srgbClr val="000000"/>
                </a:solidFill>
                <a:latin typeface="Calibri"/>
                <a:ea typeface="Calibri"/>
                <a:cs typeface="Calibri"/>
                <a:sym typeface="Calibri"/>
              </a:defRPr>
            </a:lvl8pPr>
            <a:lvl9pPr indent="-269420" lvl="8" marL="3184071" marR="0" rtl="0" algn="l">
              <a:lnSpc>
                <a:spcPct val="100000"/>
              </a:lnSpc>
              <a:spcBef>
                <a:spcPts val="1000"/>
              </a:spcBef>
              <a:spcAft>
                <a:spcPts val="0"/>
              </a:spcAft>
              <a:buClr>
                <a:srgbClr val="000000"/>
              </a:buClr>
              <a:buSzPct val="75000"/>
              <a:buFont typeface="Calibri"/>
              <a:buChar char="•"/>
              <a:defRPr b="0" i="0" sz="3600" u="none" cap="none" strike="noStrike">
                <a:solidFill>
                  <a:srgbClr val="000000"/>
                </a:solidFill>
                <a:latin typeface="Calibri"/>
                <a:ea typeface="Calibri"/>
                <a:cs typeface="Calibri"/>
                <a:sym typeface="Calibri"/>
              </a:defRPr>
            </a:lvl9pPr>
          </a:lstStyle>
          <a:p/>
        </p:txBody>
      </p:sp>
      <p:sp>
        <p:nvSpPr>
          <p:cNvPr id="19" name="Shape 19"/>
          <p:cNvSpPr txBox="1"/>
          <p:nvPr>
            <p:ph idx="2" type="body"/>
          </p:nvPr>
        </p:nvSpPr>
        <p:spPr>
          <a:xfrm>
            <a:off x="1270000" y="4267200"/>
            <a:ext cx="10464800" cy="6858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000000"/>
              </a:buClr>
              <a:buFont typeface="Calibri"/>
              <a:buNone/>
              <a:defRPr b="0" i="0" sz="3800" u="none" cap="none" strike="noStrike">
                <a:solidFill>
                  <a:srgbClr val="000000"/>
                </a:solidFill>
                <a:latin typeface="Calibri"/>
                <a:ea typeface="Calibri"/>
                <a:cs typeface="Calibri"/>
                <a:sym typeface="Calibri"/>
              </a:defRPr>
            </a:lvl1pPr>
            <a:lvl2pPr indent="-190500" lvl="1" marL="685800" marR="0" rtl="0" algn="l">
              <a:lnSpc>
                <a:spcPct val="100000"/>
              </a:lnSpc>
              <a:spcBef>
                <a:spcPts val="1000"/>
              </a:spcBef>
              <a:spcAft>
                <a:spcPts val="0"/>
              </a:spcAft>
              <a:buClr>
                <a:srgbClr val="000000"/>
              </a:buClr>
              <a:buSzPct val="75000"/>
              <a:buFont typeface="Calibri"/>
              <a:buChar char="•"/>
              <a:defRPr b="0" i="0" sz="3200" u="none" cap="none" strike="noStrike">
                <a:solidFill>
                  <a:srgbClr val="000000"/>
                </a:solidFill>
                <a:latin typeface="Calibri"/>
                <a:ea typeface="Calibri"/>
                <a:cs typeface="Calibri"/>
                <a:sym typeface="Calibri"/>
              </a:defRPr>
            </a:lvl2pPr>
            <a:lvl3pPr indent="-200025" lvl="2" marL="1028700" marR="0" rtl="0" algn="l">
              <a:lnSpc>
                <a:spcPct val="100000"/>
              </a:lnSpc>
              <a:spcBef>
                <a:spcPts val="1000"/>
              </a:spcBef>
              <a:spcAft>
                <a:spcPts val="0"/>
              </a:spcAft>
              <a:buClr>
                <a:srgbClr val="000000"/>
              </a:buClr>
              <a:buSzPct val="75000"/>
              <a:buFont typeface="Calibri"/>
              <a:buChar char="•"/>
              <a:defRPr b="0" i="0" sz="3000" u="none" cap="none" strike="noStrike">
                <a:solidFill>
                  <a:srgbClr val="000000"/>
                </a:solidFill>
                <a:latin typeface="Calibri"/>
                <a:ea typeface="Calibri"/>
                <a:cs typeface="Calibri"/>
                <a:sym typeface="Calibri"/>
              </a:defRPr>
            </a:lvl3pPr>
            <a:lvl4pPr indent="-209550" lvl="3" marL="1371600" marR="0" rtl="0" algn="l">
              <a:lnSpc>
                <a:spcPct val="100000"/>
              </a:lnSpc>
              <a:spcBef>
                <a:spcPts val="1000"/>
              </a:spcBef>
              <a:spcAft>
                <a:spcPts val="0"/>
              </a:spcAft>
              <a:buClr>
                <a:srgbClr val="000000"/>
              </a:buClr>
              <a:buSzPct val="75000"/>
              <a:buFont typeface="Calibri"/>
              <a:buChar char="•"/>
              <a:defRPr b="0" i="0" sz="2800" u="none" cap="none" strike="noStrike">
                <a:solidFill>
                  <a:srgbClr val="000000"/>
                </a:solidFill>
                <a:latin typeface="Calibri"/>
                <a:ea typeface="Calibri"/>
                <a:cs typeface="Calibri"/>
                <a:sym typeface="Calibri"/>
              </a:defRPr>
            </a:lvl4pPr>
            <a:lvl5pPr indent="-209550" lvl="4" marL="1714500" marR="0" rtl="0" algn="l">
              <a:lnSpc>
                <a:spcPct val="100000"/>
              </a:lnSpc>
              <a:spcBef>
                <a:spcPts val="1000"/>
              </a:spcBef>
              <a:spcAft>
                <a:spcPts val="0"/>
              </a:spcAft>
              <a:buClr>
                <a:srgbClr val="000000"/>
              </a:buClr>
              <a:buSzPct val="75000"/>
              <a:buFont typeface="Calibri"/>
              <a:buChar char="•"/>
              <a:defRPr b="0" i="0" sz="2800" u="none" cap="none" strike="noStrike">
                <a:solidFill>
                  <a:srgbClr val="000000"/>
                </a:solidFill>
                <a:latin typeface="Calibri"/>
                <a:ea typeface="Calibri"/>
                <a:cs typeface="Calibri"/>
                <a:sym typeface="Calibri"/>
              </a:defRPr>
            </a:lvl5pPr>
            <a:lvl6pPr indent="-269420" lvl="5" marL="2155371" marR="0" rtl="0" algn="l">
              <a:lnSpc>
                <a:spcPct val="100000"/>
              </a:lnSpc>
              <a:spcBef>
                <a:spcPts val="1000"/>
              </a:spcBef>
              <a:spcAft>
                <a:spcPts val="0"/>
              </a:spcAft>
              <a:buClr>
                <a:srgbClr val="000000"/>
              </a:buClr>
              <a:buSzPct val="75000"/>
              <a:buFont typeface="Calibri"/>
              <a:buChar char="•"/>
              <a:defRPr b="0" i="0" sz="3600" u="none" cap="none" strike="noStrike">
                <a:solidFill>
                  <a:srgbClr val="000000"/>
                </a:solidFill>
                <a:latin typeface="Calibri"/>
                <a:ea typeface="Calibri"/>
                <a:cs typeface="Calibri"/>
                <a:sym typeface="Calibri"/>
              </a:defRPr>
            </a:lvl6pPr>
            <a:lvl7pPr indent="-269420" lvl="6" marL="2498271" marR="0" rtl="0" algn="l">
              <a:lnSpc>
                <a:spcPct val="100000"/>
              </a:lnSpc>
              <a:spcBef>
                <a:spcPts val="1000"/>
              </a:spcBef>
              <a:spcAft>
                <a:spcPts val="0"/>
              </a:spcAft>
              <a:buClr>
                <a:srgbClr val="000000"/>
              </a:buClr>
              <a:buSzPct val="75000"/>
              <a:buFont typeface="Calibri"/>
              <a:buChar char="•"/>
              <a:defRPr b="0" i="0" sz="3600" u="none" cap="none" strike="noStrike">
                <a:solidFill>
                  <a:srgbClr val="000000"/>
                </a:solidFill>
                <a:latin typeface="Calibri"/>
                <a:ea typeface="Calibri"/>
                <a:cs typeface="Calibri"/>
                <a:sym typeface="Calibri"/>
              </a:defRPr>
            </a:lvl7pPr>
            <a:lvl8pPr indent="-269420" lvl="7" marL="2841171" marR="0" rtl="0" algn="l">
              <a:lnSpc>
                <a:spcPct val="100000"/>
              </a:lnSpc>
              <a:spcBef>
                <a:spcPts val="1000"/>
              </a:spcBef>
              <a:spcAft>
                <a:spcPts val="0"/>
              </a:spcAft>
              <a:buClr>
                <a:srgbClr val="000000"/>
              </a:buClr>
              <a:buSzPct val="75000"/>
              <a:buFont typeface="Calibri"/>
              <a:buChar char="•"/>
              <a:defRPr b="0" i="0" sz="3600" u="none" cap="none" strike="noStrike">
                <a:solidFill>
                  <a:srgbClr val="000000"/>
                </a:solidFill>
                <a:latin typeface="Calibri"/>
                <a:ea typeface="Calibri"/>
                <a:cs typeface="Calibri"/>
                <a:sym typeface="Calibri"/>
              </a:defRPr>
            </a:lvl8pPr>
            <a:lvl9pPr indent="-269420" lvl="8" marL="3184071" marR="0" rtl="0" algn="l">
              <a:lnSpc>
                <a:spcPct val="100000"/>
              </a:lnSpc>
              <a:spcBef>
                <a:spcPts val="1000"/>
              </a:spcBef>
              <a:spcAft>
                <a:spcPts val="0"/>
              </a:spcAft>
              <a:buClr>
                <a:srgbClr val="000000"/>
              </a:buClr>
              <a:buSzPct val="75000"/>
              <a:buFont typeface="Calibri"/>
              <a:buChar char="•"/>
              <a:defRPr b="0" i="0" sz="3600" u="none" cap="none" strike="noStrike">
                <a:solidFill>
                  <a:srgbClr val="000000"/>
                </a:solidFill>
                <a:latin typeface="Calibri"/>
                <a:ea typeface="Calibri"/>
                <a:cs typeface="Calibri"/>
                <a:sym typeface="Calibri"/>
              </a:defRPr>
            </a:lvl9pPr>
          </a:lstStyle>
          <a:p/>
        </p:txBody>
      </p:sp>
      <p:sp>
        <p:nvSpPr>
          <p:cNvPr id="20" name="Shape 20"/>
          <p:cNvSpPr txBox="1"/>
          <p:nvPr>
            <p:ph idx="12" type="sldNum"/>
          </p:nvPr>
        </p:nvSpPr>
        <p:spPr>
          <a:xfrm>
            <a:off x="6311798" y="9251950"/>
            <a:ext cx="368504" cy="381000"/>
          </a:xfrm>
          <a:prstGeom prst="rect">
            <a:avLst/>
          </a:prstGeom>
          <a:noFill/>
          <a:ln>
            <a:noFill/>
          </a:ln>
        </p:spPr>
        <p:txBody>
          <a:bodyPr anchorCtr="0" anchor="t" bIns="50800" lIns="50800" rIns="50800" wrap="square" tIns="50800">
            <a:noAutofit/>
          </a:bodyPr>
          <a:lstStyle/>
          <a:p>
            <a:pPr indent="0" lvl="0" marL="0" marR="0" rtl="0" algn="ctr">
              <a:lnSpc>
                <a:spcPct val="100000"/>
              </a:lnSpc>
              <a:spcBef>
                <a:spcPts val="0"/>
              </a:spcBef>
              <a:spcAft>
                <a:spcPts val="0"/>
              </a:spcAft>
              <a:buClr>
                <a:srgbClr val="000000"/>
              </a:buClr>
              <a:buSzPct val="25000"/>
              <a:buFont typeface="Helvetica Neue Light"/>
              <a:buNone/>
            </a:pPr>
            <a:fld id="{00000000-1234-1234-1234-123412341234}" type="slidenum">
              <a:rPr b="0" i="0" lang="en-US" sz="1800" u="none" cap="none" strike="noStrike">
                <a:solidFill>
                  <a:srgbClr val="000000"/>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Title">
    <p:spTree>
      <p:nvGrpSpPr>
        <p:cNvPr id="21" name="Shape 21"/>
        <p:cNvGrpSpPr/>
        <p:nvPr/>
      </p:nvGrpSpPr>
      <p:grpSpPr>
        <a:xfrm>
          <a:off x="0" y="0"/>
          <a:ext cx="0" cy="0"/>
          <a:chOff x="0" y="0"/>
          <a:chExt cx="0" cy="0"/>
        </a:xfrm>
      </p:grpSpPr>
      <p:sp>
        <p:nvSpPr>
          <p:cNvPr id="22" name="Shape 22"/>
          <p:cNvSpPr/>
          <p:nvPr/>
        </p:nvSpPr>
        <p:spPr>
          <a:xfrm>
            <a:off x="721732" y="4470400"/>
            <a:ext cx="11561337" cy="812801"/>
          </a:xfrm>
          <a:prstGeom prst="rect">
            <a:avLst/>
          </a:prstGeom>
          <a:noFill/>
          <a:ln>
            <a:noFill/>
          </a:ln>
        </p:spPr>
        <p:txBody>
          <a:bodyPr anchorCtr="0" anchor="ctr" bIns="50800" lIns="50800" rIns="50800" wrap="square" tIns="50800">
            <a:noAutofit/>
          </a:bodyPr>
          <a:lstStyle/>
          <a:p>
            <a:pPr indent="0" lvl="0" marL="0" marR="0" rtl="0" algn="ctr">
              <a:lnSpc>
                <a:spcPct val="100000"/>
              </a:lnSpc>
              <a:spcBef>
                <a:spcPts val="0"/>
              </a:spcBef>
              <a:spcAft>
                <a:spcPts val="0"/>
              </a:spcAft>
              <a:buClr>
                <a:srgbClr val="000000"/>
              </a:buClr>
              <a:buFont typeface="Calibri"/>
              <a:buNone/>
            </a:pPr>
            <a:r>
              <a:t/>
            </a:r>
            <a:endParaRPr b="1" i="0" sz="4600" u="none" cap="none" strike="noStrike">
              <a:solidFill>
                <a:srgbClr val="000000"/>
              </a:solidFill>
              <a:latin typeface="Calibri"/>
              <a:ea typeface="Calibri"/>
              <a:cs typeface="Calibri"/>
              <a:sym typeface="Calibri"/>
            </a:endParaRPr>
          </a:p>
        </p:txBody>
      </p:sp>
      <p:sp>
        <p:nvSpPr>
          <p:cNvPr id="23" name="Shape 23"/>
          <p:cNvSpPr txBox="1"/>
          <p:nvPr>
            <p:ph idx="12" type="sldNum"/>
          </p:nvPr>
        </p:nvSpPr>
        <p:spPr>
          <a:xfrm>
            <a:off x="6311798" y="9251950"/>
            <a:ext cx="368504" cy="381000"/>
          </a:xfrm>
          <a:prstGeom prst="rect">
            <a:avLst/>
          </a:prstGeom>
          <a:noFill/>
          <a:ln>
            <a:noFill/>
          </a:ln>
        </p:spPr>
        <p:txBody>
          <a:bodyPr anchorCtr="0" anchor="t" bIns="50800" lIns="50800" rIns="50800" wrap="square" tIns="50800">
            <a:noAutofit/>
          </a:bodyPr>
          <a:lstStyle/>
          <a:p>
            <a:pPr indent="0" lvl="0" marL="0" marR="0" rtl="0" algn="ctr">
              <a:lnSpc>
                <a:spcPct val="100000"/>
              </a:lnSpc>
              <a:spcBef>
                <a:spcPts val="0"/>
              </a:spcBef>
              <a:spcAft>
                <a:spcPts val="0"/>
              </a:spcAft>
              <a:buClr>
                <a:srgbClr val="000000"/>
              </a:buClr>
              <a:buSzPct val="25000"/>
              <a:buFont typeface="Helvetica Neue Light"/>
              <a:buNone/>
            </a:pPr>
            <a:fld id="{00000000-1234-1234-1234-123412341234}" type="slidenum">
              <a:rPr b="0" i="0" lang="en-US" sz="1800" u="none" cap="none" strike="noStrike">
                <a:solidFill>
                  <a:srgbClr val="000000"/>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Default">
    <p:spTree>
      <p:nvGrpSpPr>
        <p:cNvPr id="24" name="Shape 24"/>
        <p:cNvGrpSpPr/>
        <p:nvPr/>
      </p:nvGrpSpPr>
      <p:grpSpPr>
        <a:xfrm>
          <a:off x="0" y="0"/>
          <a:ext cx="0" cy="0"/>
          <a:chOff x="0" y="0"/>
          <a:chExt cx="0" cy="0"/>
        </a:xfrm>
      </p:grpSpPr>
      <p:pic>
        <p:nvPicPr>
          <p:cNvPr descr="ufal" id="25" name="Shape 25"/>
          <p:cNvPicPr preferRelativeResize="0"/>
          <p:nvPr/>
        </p:nvPicPr>
        <p:blipFill rotWithShape="1">
          <a:blip r:embed="rId2">
            <a:alphaModFix/>
          </a:blip>
          <a:srcRect b="0" l="0" r="0" t="0"/>
          <a:stretch/>
        </p:blipFill>
        <p:spPr>
          <a:xfrm>
            <a:off x="433493" y="8778240"/>
            <a:ext cx="388338" cy="677334"/>
          </a:xfrm>
          <a:prstGeom prst="rect">
            <a:avLst/>
          </a:prstGeom>
          <a:noFill/>
          <a:ln>
            <a:noFill/>
          </a:ln>
        </p:spPr>
      </p:pic>
      <p:pic>
        <p:nvPicPr>
          <p:cNvPr id="26" name="Shape 26"/>
          <p:cNvPicPr preferRelativeResize="0"/>
          <p:nvPr/>
        </p:nvPicPr>
        <p:blipFill rotWithShape="1">
          <a:blip r:embed="rId3">
            <a:alphaModFix/>
          </a:blip>
          <a:srcRect b="0" l="0" r="0" t="0"/>
          <a:stretch/>
        </p:blipFill>
        <p:spPr>
          <a:xfrm>
            <a:off x="916657" y="8950931"/>
            <a:ext cx="530655" cy="504643"/>
          </a:xfrm>
          <a:prstGeom prst="rect">
            <a:avLst/>
          </a:prstGeom>
          <a:noFill/>
          <a:ln>
            <a:noFill/>
          </a:ln>
        </p:spPr>
      </p:pic>
      <p:sp>
        <p:nvSpPr>
          <p:cNvPr id="27" name="Shape 27"/>
          <p:cNvSpPr txBox="1"/>
          <p:nvPr>
            <p:ph idx="12" type="sldNum"/>
          </p:nvPr>
        </p:nvSpPr>
        <p:spPr>
          <a:xfrm>
            <a:off x="12504885" y="9013049"/>
            <a:ext cx="382511" cy="396749"/>
          </a:xfrm>
          <a:prstGeom prst="rect">
            <a:avLst/>
          </a:prstGeom>
          <a:noFill/>
          <a:ln>
            <a:noFill/>
          </a:ln>
        </p:spPr>
        <p:txBody>
          <a:bodyPr anchorCtr="0" anchor="t" bIns="65000" lIns="65000" rIns="65000" wrap="square" tIns="65000">
            <a:noAutofit/>
          </a:bodyPr>
          <a:lstStyle/>
          <a:p>
            <a:pPr indent="0" lvl="0" marL="0" marR="0" rtl="0" algn="r">
              <a:lnSpc>
                <a:spcPct val="100000"/>
              </a:lnSpc>
              <a:spcBef>
                <a:spcPts val="0"/>
              </a:spcBef>
              <a:spcAft>
                <a:spcPts val="0"/>
              </a:spcAft>
              <a:buClr>
                <a:srgbClr val="FFFFFF"/>
              </a:buClr>
              <a:buSzPct val="25000"/>
              <a:buFont typeface="Trebuchet MS"/>
              <a:buNone/>
            </a:pPr>
            <a:fld id="{00000000-1234-1234-1234-123412341234}" type="slidenum">
              <a:rPr b="0" i="0" lang="en-US" sz="1800" u="none" cap="none" strike="noStrike">
                <a:solidFill>
                  <a:srgbClr val="FFFFFF"/>
                </a:solidFill>
                <a:latin typeface="Trebuchet MS"/>
                <a:ea typeface="Trebuchet MS"/>
                <a:cs typeface="Trebuchet MS"/>
                <a:sym typeface="Trebuchet MS"/>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Shape 6"/>
          <p:cNvSpPr txBox="1"/>
          <p:nvPr>
            <p:ph type="title"/>
          </p:nvPr>
        </p:nvSpPr>
        <p:spPr>
          <a:xfrm>
            <a:off x="560715" y="444500"/>
            <a:ext cx="11883370" cy="1074994"/>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000000"/>
              </a:buClr>
              <a:buFont typeface="Calibri"/>
              <a:buNone/>
              <a:defRPr b="1" i="0" sz="4000" u="none" cap="none" strike="noStrike">
                <a:solidFill>
                  <a:srgbClr val="000000"/>
                </a:solidFill>
                <a:latin typeface="Calibri"/>
                <a:ea typeface="Calibri"/>
                <a:cs typeface="Calibri"/>
                <a:sym typeface="Calibri"/>
              </a:defRPr>
            </a:lvl1pPr>
            <a:lvl2pPr indent="228600" lvl="1" marL="0" marR="0" rtl="0" algn="l">
              <a:lnSpc>
                <a:spcPct val="100000"/>
              </a:lnSpc>
              <a:spcBef>
                <a:spcPts val="0"/>
              </a:spcBef>
              <a:spcAft>
                <a:spcPts val="0"/>
              </a:spcAft>
              <a:buClr>
                <a:srgbClr val="000000"/>
              </a:buClr>
              <a:buFont typeface="Calibri"/>
              <a:buNone/>
              <a:defRPr b="1" i="0" sz="4000" u="none" cap="none" strike="noStrike">
                <a:solidFill>
                  <a:srgbClr val="000000"/>
                </a:solidFill>
                <a:latin typeface="Calibri"/>
                <a:ea typeface="Calibri"/>
                <a:cs typeface="Calibri"/>
                <a:sym typeface="Calibri"/>
              </a:defRPr>
            </a:lvl2pPr>
            <a:lvl3pPr indent="457200" lvl="2" marL="0" marR="0" rtl="0" algn="l">
              <a:lnSpc>
                <a:spcPct val="100000"/>
              </a:lnSpc>
              <a:spcBef>
                <a:spcPts val="0"/>
              </a:spcBef>
              <a:spcAft>
                <a:spcPts val="0"/>
              </a:spcAft>
              <a:buClr>
                <a:srgbClr val="000000"/>
              </a:buClr>
              <a:buFont typeface="Calibri"/>
              <a:buNone/>
              <a:defRPr b="1" i="0" sz="4000" u="none" cap="none" strike="noStrike">
                <a:solidFill>
                  <a:srgbClr val="000000"/>
                </a:solidFill>
                <a:latin typeface="Calibri"/>
                <a:ea typeface="Calibri"/>
                <a:cs typeface="Calibri"/>
                <a:sym typeface="Calibri"/>
              </a:defRPr>
            </a:lvl3pPr>
            <a:lvl4pPr indent="685800" lvl="3" marL="0" marR="0" rtl="0" algn="l">
              <a:lnSpc>
                <a:spcPct val="100000"/>
              </a:lnSpc>
              <a:spcBef>
                <a:spcPts val="0"/>
              </a:spcBef>
              <a:spcAft>
                <a:spcPts val="0"/>
              </a:spcAft>
              <a:buClr>
                <a:srgbClr val="000000"/>
              </a:buClr>
              <a:buFont typeface="Calibri"/>
              <a:buNone/>
              <a:defRPr b="1" i="0" sz="4000" u="none" cap="none" strike="noStrike">
                <a:solidFill>
                  <a:srgbClr val="000000"/>
                </a:solidFill>
                <a:latin typeface="Calibri"/>
                <a:ea typeface="Calibri"/>
                <a:cs typeface="Calibri"/>
                <a:sym typeface="Calibri"/>
              </a:defRPr>
            </a:lvl4pPr>
            <a:lvl5pPr indent="914400" lvl="4" marL="0" marR="0" rtl="0" algn="l">
              <a:lnSpc>
                <a:spcPct val="100000"/>
              </a:lnSpc>
              <a:spcBef>
                <a:spcPts val="0"/>
              </a:spcBef>
              <a:spcAft>
                <a:spcPts val="0"/>
              </a:spcAft>
              <a:buClr>
                <a:srgbClr val="000000"/>
              </a:buClr>
              <a:buFont typeface="Calibri"/>
              <a:buNone/>
              <a:defRPr b="1" i="0" sz="4000" u="none" cap="none" strike="noStrike">
                <a:solidFill>
                  <a:srgbClr val="000000"/>
                </a:solidFill>
                <a:latin typeface="Calibri"/>
                <a:ea typeface="Calibri"/>
                <a:cs typeface="Calibri"/>
                <a:sym typeface="Calibri"/>
              </a:defRPr>
            </a:lvl5pPr>
            <a:lvl6pPr indent="1143000" lvl="5" marL="0" marR="0" rtl="0" algn="l">
              <a:lnSpc>
                <a:spcPct val="100000"/>
              </a:lnSpc>
              <a:spcBef>
                <a:spcPts val="0"/>
              </a:spcBef>
              <a:spcAft>
                <a:spcPts val="0"/>
              </a:spcAft>
              <a:buClr>
                <a:srgbClr val="000000"/>
              </a:buClr>
              <a:buFont typeface="Calibri"/>
              <a:buNone/>
              <a:defRPr b="1" i="0" sz="4000" u="none" cap="none" strike="noStrike">
                <a:solidFill>
                  <a:srgbClr val="000000"/>
                </a:solidFill>
                <a:latin typeface="Calibri"/>
                <a:ea typeface="Calibri"/>
                <a:cs typeface="Calibri"/>
                <a:sym typeface="Calibri"/>
              </a:defRPr>
            </a:lvl6pPr>
            <a:lvl7pPr indent="1371600" lvl="6" marL="0" marR="0" rtl="0" algn="l">
              <a:lnSpc>
                <a:spcPct val="100000"/>
              </a:lnSpc>
              <a:spcBef>
                <a:spcPts val="0"/>
              </a:spcBef>
              <a:spcAft>
                <a:spcPts val="0"/>
              </a:spcAft>
              <a:buClr>
                <a:srgbClr val="000000"/>
              </a:buClr>
              <a:buFont typeface="Calibri"/>
              <a:buNone/>
              <a:defRPr b="1" i="0" sz="4000" u="none" cap="none" strike="noStrike">
                <a:solidFill>
                  <a:srgbClr val="000000"/>
                </a:solidFill>
                <a:latin typeface="Calibri"/>
                <a:ea typeface="Calibri"/>
                <a:cs typeface="Calibri"/>
                <a:sym typeface="Calibri"/>
              </a:defRPr>
            </a:lvl7pPr>
            <a:lvl8pPr indent="1600200" lvl="7" marL="0" marR="0" rtl="0" algn="l">
              <a:lnSpc>
                <a:spcPct val="100000"/>
              </a:lnSpc>
              <a:spcBef>
                <a:spcPts val="0"/>
              </a:spcBef>
              <a:spcAft>
                <a:spcPts val="0"/>
              </a:spcAft>
              <a:buClr>
                <a:srgbClr val="000000"/>
              </a:buClr>
              <a:buFont typeface="Calibri"/>
              <a:buNone/>
              <a:defRPr b="1" i="0" sz="4000" u="none" cap="none" strike="noStrike">
                <a:solidFill>
                  <a:srgbClr val="000000"/>
                </a:solidFill>
                <a:latin typeface="Calibri"/>
                <a:ea typeface="Calibri"/>
                <a:cs typeface="Calibri"/>
                <a:sym typeface="Calibri"/>
              </a:defRPr>
            </a:lvl8pPr>
            <a:lvl9pPr indent="1828800" lvl="8" marL="0" marR="0" rtl="0" algn="l">
              <a:lnSpc>
                <a:spcPct val="100000"/>
              </a:lnSpc>
              <a:spcBef>
                <a:spcPts val="0"/>
              </a:spcBef>
              <a:spcAft>
                <a:spcPts val="0"/>
              </a:spcAft>
              <a:buClr>
                <a:srgbClr val="000000"/>
              </a:buClr>
              <a:buFont typeface="Calibri"/>
              <a:buNone/>
              <a:defRPr b="1" i="0" sz="4000" u="none" cap="none" strike="noStrike">
                <a:solidFill>
                  <a:srgbClr val="000000"/>
                </a:solidFill>
                <a:latin typeface="Calibri"/>
                <a:ea typeface="Calibri"/>
                <a:cs typeface="Calibri"/>
                <a:sym typeface="Calibri"/>
              </a:defRPr>
            </a:lvl9pPr>
          </a:lstStyle>
          <a:p/>
        </p:txBody>
      </p:sp>
      <p:sp>
        <p:nvSpPr>
          <p:cNvPr id="7" name="Shape 7"/>
          <p:cNvSpPr txBox="1"/>
          <p:nvPr>
            <p:ph idx="1" type="body"/>
          </p:nvPr>
        </p:nvSpPr>
        <p:spPr>
          <a:xfrm>
            <a:off x="735791" y="1838631"/>
            <a:ext cx="11339515" cy="7261845"/>
          </a:xfrm>
          <a:prstGeom prst="rect">
            <a:avLst/>
          </a:prstGeom>
          <a:noFill/>
          <a:ln>
            <a:noFill/>
          </a:ln>
        </p:spPr>
        <p:txBody>
          <a:bodyPr anchorCtr="0" anchor="t" bIns="91425" lIns="91425" rIns="91425" wrap="square" tIns="91425"/>
          <a:lstStyle>
            <a:lvl1pPr indent="-171450" lvl="0" marL="342900" marR="0" rtl="0" algn="l">
              <a:lnSpc>
                <a:spcPct val="100000"/>
              </a:lnSpc>
              <a:spcBef>
                <a:spcPts val="1000"/>
              </a:spcBef>
              <a:spcAft>
                <a:spcPts val="0"/>
              </a:spcAft>
              <a:buClr>
                <a:srgbClr val="000000"/>
              </a:buClr>
              <a:buSzPct val="75000"/>
              <a:buFont typeface="Calibri"/>
              <a:buChar char="•"/>
              <a:defRPr b="0" i="0" sz="3600" u="none" cap="none" strike="noStrike">
                <a:solidFill>
                  <a:srgbClr val="000000"/>
                </a:solidFill>
                <a:latin typeface="Calibri"/>
                <a:ea typeface="Calibri"/>
                <a:cs typeface="Calibri"/>
                <a:sym typeface="Calibri"/>
              </a:defRPr>
            </a:lvl1pPr>
            <a:lvl2pPr indent="-190500" lvl="1" marL="685800" marR="0" rtl="0" algn="l">
              <a:lnSpc>
                <a:spcPct val="100000"/>
              </a:lnSpc>
              <a:spcBef>
                <a:spcPts val="1000"/>
              </a:spcBef>
              <a:spcAft>
                <a:spcPts val="0"/>
              </a:spcAft>
              <a:buClr>
                <a:srgbClr val="000000"/>
              </a:buClr>
              <a:buSzPct val="75000"/>
              <a:buFont typeface="Calibri"/>
              <a:buChar char="•"/>
              <a:defRPr b="0" i="0" sz="3200" u="none" cap="none" strike="noStrike">
                <a:solidFill>
                  <a:srgbClr val="000000"/>
                </a:solidFill>
                <a:latin typeface="Calibri"/>
                <a:ea typeface="Calibri"/>
                <a:cs typeface="Calibri"/>
                <a:sym typeface="Calibri"/>
              </a:defRPr>
            </a:lvl2pPr>
            <a:lvl3pPr indent="-200025" lvl="2" marL="1028700" marR="0" rtl="0" algn="l">
              <a:lnSpc>
                <a:spcPct val="100000"/>
              </a:lnSpc>
              <a:spcBef>
                <a:spcPts val="1000"/>
              </a:spcBef>
              <a:spcAft>
                <a:spcPts val="0"/>
              </a:spcAft>
              <a:buClr>
                <a:srgbClr val="000000"/>
              </a:buClr>
              <a:buSzPct val="75000"/>
              <a:buFont typeface="Calibri"/>
              <a:buChar char="•"/>
              <a:defRPr b="0" i="0" sz="3000" u="none" cap="none" strike="noStrike">
                <a:solidFill>
                  <a:srgbClr val="000000"/>
                </a:solidFill>
                <a:latin typeface="Calibri"/>
                <a:ea typeface="Calibri"/>
                <a:cs typeface="Calibri"/>
                <a:sym typeface="Calibri"/>
              </a:defRPr>
            </a:lvl3pPr>
            <a:lvl4pPr indent="-209550" lvl="3" marL="1371600" marR="0" rtl="0" algn="l">
              <a:lnSpc>
                <a:spcPct val="100000"/>
              </a:lnSpc>
              <a:spcBef>
                <a:spcPts val="1000"/>
              </a:spcBef>
              <a:spcAft>
                <a:spcPts val="0"/>
              </a:spcAft>
              <a:buClr>
                <a:srgbClr val="000000"/>
              </a:buClr>
              <a:buSzPct val="75000"/>
              <a:buFont typeface="Calibri"/>
              <a:buChar char="•"/>
              <a:defRPr b="0" i="0" sz="2800" u="none" cap="none" strike="noStrike">
                <a:solidFill>
                  <a:srgbClr val="000000"/>
                </a:solidFill>
                <a:latin typeface="Calibri"/>
                <a:ea typeface="Calibri"/>
                <a:cs typeface="Calibri"/>
                <a:sym typeface="Calibri"/>
              </a:defRPr>
            </a:lvl4pPr>
            <a:lvl5pPr indent="-209550" lvl="4" marL="1714500" marR="0" rtl="0" algn="l">
              <a:lnSpc>
                <a:spcPct val="100000"/>
              </a:lnSpc>
              <a:spcBef>
                <a:spcPts val="1000"/>
              </a:spcBef>
              <a:spcAft>
                <a:spcPts val="0"/>
              </a:spcAft>
              <a:buClr>
                <a:srgbClr val="000000"/>
              </a:buClr>
              <a:buSzPct val="75000"/>
              <a:buFont typeface="Calibri"/>
              <a:buChar char="•"/>
              <a:defRPr b="0" i="0" sz="2800" u="none" cap="none" strike="noStrike">
                <a:solidFill>
                  <a:srgbClr val="000000"/>
                </a:solidFill>
                <a:latin typeface="Calibri"/>
                <a:ea typeface="Calibri"/>
                <a:cs typeface="Calibri"/>
                <a:sym typeface="Calibri"/>
              </a:defRPr>
            </a:lvl5pPr>
            <a:lvl6pPr indent="-269420" lvl="5" marL="2155371" marR="0" rtl="0" algn="l">
              <a:lnSpc>
                <a:spcPct val="100000"/>
              </a:lnSpc>
              <a:spcBef>
                <a:spcPts val="1000"/>
              </a:spcBef>
              <a:spcAft>
                <a:spcPts val="0"/>
              </a:spcAft>
              <a:buClr>
                <a:srgbClr val="000000"/>
              </a:buClr>
              <a:buSzPct val="75000"/>
              <a:buFont typeface="Calibri"/>
              <a:buChar char="•"/>
              <a:defRPr b="0" i="0" sz="3600" u="none" cap="none" strike="noStrike">
                <a:solidFill>
                  <a:srgbClr val="000000"/>
                </a:solidFill>
                <a:latin typeface="Calibri"/>
                <a:ea typeface="Calibri"/>
                <a:cs typeface="Calibri"/>
                <a:sym typeface="Calibri"/>
              </a:defRPr>
            </a:lvl6pPr>
            <a:lvl7pPr indent="-269420" lvl="6" marL="2498271" marR="0" rtl="0" algn="l">
              <a:lnSpc>
                <a:spcPct val="100000"/>
              </a:lnSpc>
              <a:spcBef>
                <a:spcPts val="1000"/>
              </a:spcBef>
              <a:spcAft>
                <a:spcPts val="0"/>
              </a:spcAft>
              <a:buClr>
                <a:srgbClr val="000000"/>
              </a:buClr>
              <a:buSzPct val="75000"/>
              <a:buFont typeface="Calibri"/>
              <a:buChar char="•"/>
              <a:defRPr b="0" i="0" sz="3600" u="none" cap="none" strike="noStrike">
                <a:solidFill>
                  <a:srgbClr val="000000"/>
                </a:solidFill>
                <a:latin typeface="Calibri"/>
                <a:ea typeface="Calibri"/>
                <a:cs typeface="Calibri"/>
                <a:sym typeface="Calibri"/>
              </a:defRPr>
            </a:lvl7pPr>
            <a:lvl8pPr indent="-269420" lvl="7" marL="2841171" marR="0" rtl="0" algn="l">
              <a:lnSpc>
                <a:spcPct val="100000"/>
              </a:lnSpc>
              <a:spcBef>
                <a:spcPts val="1000"/>
              </a:spcBef>
              <a:spcAft>
                <a:spcPts val="0"/>
              </a:spcAft>
              <a:buClr>
                <a:srgbClr val="000000"/>
              </a:buClr>
              <a:buSzPct val="75000"/>
              <a:buFont typeface="Calibri"/>
              <a:buChar char="•"/>
              <a:defRPr b="0" i="0" sz="3600" u="none" cap="none" strike="noStrike">
                <a:solidFill>
                  <a:srgbClr val="000000"/>
                </a:solidFill>
                <a:latin typeface="Calibri"/>
                <a:ea typeface="Calibri"/>
                <a:cs typeface="Calibri"/>
                <a:sym typeface="Calibri"/>
              </a:defRPr>
            </a:lvl8pPr>
            <a:lvl9pPr indent="-269420" lvl="8" marL="3184071" marR="0" rtl="0" algn="l">
              <a:lnSpc>
                <a:spcPct val="100000"/>
              </a:lnSpc>
              <a:spcBef>
                <a:spcPts val="1000"/>
              </a:spcBef>
              <a:spcAft>
                <a:spcPts val="0"/>
              </a:spcAft>
              <a:buClr>
                <a:srgbClr val="000000"/>
              </a:buClr>
              <a:buSzPct val="75000"/>
              <a:buFont typeface="Calibri"/>
              <a:buChar char="•"/>
              <a:defRPr b="0" i="0" sz="3600" u="none" cap="none" strike="noStrike">
                <a:solidFill>
                  <a:srgbClr val="000000"/>
                </a:solidFill>
                <a:latin typeface="Calibri"/>
                <a:ea typeface="Calibri"/>
                <a:cs typeface="Calibri"/>
                <a:sym typeface="Calibri"/>
              </a:defRPr>
            </a:lvl9pPr>
          </a:lstStyle>
          <a:p/>
        </p:txBody>
      </p:sp>
      <p:pic>
        <p:nvPicPr>
          <p:cNvPr id="8" name="Shape 8"/>
          <p:cNvPicPr preferRelativeResize="0"/>
          <p:nvPr/>
        </p:nvPicPr>
        <p:blipFill rotWithShape="1">
          <a:blip r:embed="rId1">
            <a:alphaModFix/>
          </a:blip>
          <a:srcRect b="0" l="0" r="0" t="0"/>
          <a:stretch/>
        </p:blipFill>
        <p:spPr>
          <a:xfrm>
            <a:off x="11875159" y="8881139"/>
            <a:ext cx="432906" cy="742123"/>
          </a:xfrm>
          <a:prstGeom prst="rect">
            <a:avLst/>
          </a:prstGeom>
          <a:noFill/>
          <a:ln>
            <a:noFill/>
          </a:ln>
        </p:spPr>
      </p:pic>
      <p:pic>
        <p:nvPicPr>
          <p:cNvPr id="9" name="Shape 9"/>
          <p:cNvPicPr preferRelativeResize="0"/>
          <p:nvPr/>
        </p:nvPicPr>
        <p:blipFill rotWithShape="1">
          <a:blip r:embed="rId2">
            <a:alphaModFix/>
          </a:blip>
          <a:srcRect b="0" l="0" r="0" t="0"/>
          <a:stretch/>
        </p:blipFill>
        <p:spPr>
          <a:xfrm>
            <a:off x="12366506" y="9000455"/>
            <a:ext cx="529445" cy="503492"/>
          </a:xfrm>
          <a:prstGeom prst="rect">
            <a:avLst/>
          </a:prstGeom>
          <a:noFill/>
          <a:ln>
            <a:noFill/>
          </a:ln>
        </p:spPr>
      </p:pic>
      <p:sp>
        <p:nvSpPr>
          <p:cNvPr id="10" name="Shape 10"/>
          <p:cNvSpPr txBox="1"/>
          <p:nvPr>
            <p:ph idx="12" type="sldNum"/>
          </p:nvPr>
        </p:nvSpPr>
        <p:spPr>
          <a:xfrm>
            <a:off x="6311798" y="9251950"/>
            <a:ext cx="368504" cy="381000"/>
          </a:xfrm>
          <a:prstGeom prst="rect">
            <a:avLst/>
          </a:prstGeom>
          <a:noFill/>
          <a:ln>
            <a:noFill/>
          </a:ln>
        </p:spPr>
        <p:txBody>
          <a:bodyPr anchorCtr="0" anchor="t" bIns="50800" lIns="50800" rIns="50800" wrap="square" tIns="50800">
            <a:noAutofit/>
          </a:bodyPr>
          <a:lstStyle/>
          <a:p>
            <a:pPr indent="0" lvl="0" marL="0" marR="0" rtl="0" algn="ctr">
              <a:lnSpc>
                <a:spcPct val="100000"/>
              </a:lnSpc>
              <a:spcBef>
                <a:spcPts val="0"/>
              </a:spcBef>
              <a:spcAft>
                <a:spcPts val="0"/>
              </a:spcAft>
              <a:buClr>
                <a:srgbClr val="000000"/>
              </a:buClr>
              <a:buSzPct val="25000"/>
              <a:buFont typeface="Helvetica Neue Light"/>
              <a:buNone/>
            </a:pPr>
            <a:fld id="{00000000-1234-1234-1234-123412341234}" type="slidenum">
              <a:rPr b="0" i="0" lang="en-US" sz="1800" u="none" cap="none" strike="noStrike">
                <a:solidFill>
                  <a:srgbClr val="000000"/>
                </a:solidFill>
                <a:latin typeface="Helvetica Neue Light"/>
                <a:ea typeface="Helvetica Neue Light"/>
                <a:cs typeface="Helvetica Neue Light"/>
                <a:sym typeface="Helvetica Neue Light"/>
              </a:rPr>
              <a:t>‹#›</a:t>
            </a:fld>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www.youtube.com/watch?v=vDHFF4wjWYU" TargetMode="Externa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 name="Shape 31"/>
        <p:cNvGrpSpPr/>
        <p:nvPr/>
      </p:nvGrpSpPr>
      <p:grpSpPr>
        <a:xfrm>
          <a:off x="0" y="0"/>
          <a:ext cx="0" cy="0"/>
          <a:chOff x="0" y="0"/>
          <a:chExt cx="0" cy="0"/>
        </a:xfrm>
      </p:grpSpPr>
      <p:sp>
        <p:nvSpPr>
          <p:cNvPr id="32" name="Shape 32"/>
          <p:cNvSpPr/>
          <p:nvPr/>
        </p:nvSpPr>
        <p:spPr>
          <a:xfrm>
            <a:off x="370247" y="3585894"/>
            <a:ext cx="12512700" cy="1006200"/>
          </a:xfrm>
          <a:prstGeom prst="rect">
            <a:avLst/>
          </a:prstGeom>
          <a:noFill/>
          <a:ln>
            <a:noFill/>
          </a:ln>
        </p:spPr>
        <p:txBody>
          <a:bodyPr anchorCtr="0" anchor="t" bIns="65000" lIns="65000" rIns="65000" wrap="square" tIns="65000">
            <a:noAutofit/>
          </a:bodyPr>
          <a:lstStyle/>
          <a:p>
            <a:pPr indent="0" lvl="0" marL="0" marR="0" rtl="0" algn="ctr">
              <a:lnSpc>
                <a:spcPct val="100000"/>
              </a:lnSpc>
              <a:spcBef>
                <a:spcPts val="0"/>
              </a:spcBef>
              <a:spcAft>
                <a:spcPts val="0"/>
              </a:spcAft>
              <a:buClr>
                <a:srgbClr val="000000"/>
              </a:buClr>
              <a:buSzPct val="25000"/>
              <a:buFont typeface="Arial Narrow"/>
              <a:buNone/>
            </a:pPr>
            <a:r>
              <a:rPr b="1" lang="en-US" sz="7200">
                <a:latin typeface="Arial Narrow"/>
                <a:ea typeface="Arial Narrow"/>
                <a:cs typeface="Arial Narrow"/>
                <a:sym typeface="Arial Narrow"/>
              </a:rPr>
              <a:t>Red Black Tree</a:t>
            </a:r>
          </a:p>
        </p:txBody>
      </p:sp>
      <p:sp>
        <p:nvSpPr>
          <p:cNvPr id="33" name="Shape 33"/>
          <p:cNvSpPr/>
          <p:nvPr/>
        </p:nvSpPr>
        <p:spPr>
          <a:xfrm>
            <a:off x="-6" y="5220971"/>
            <a:ext cx="12761100" cy="1730100"/>
          </a:xfrm>
          <a:prstGeom prst="rect">
            <a:avLst/>
          </a:prstGeom>
          <a:noFill/>
          <a:ln>
            <a:noFill/>
          </a:ln>
        </p:spPr>
        <p:txBody>
          <a:bodyPr anchorCtr="0" anchor="t" bIns="65000" lIns="65000" rIns="65000" wrap="square" tIns="65000">
            <a:noAutofit/>
          </a:bodyPr>
          <a:lstStyle/>
          <a:p>
            <a:pPr indent="0" lvl="0" marL="0" marR="0" rtl="0" algn="ctr">
              <a:lnSpc>
                <a:spcPct val="100000"/>
              </a:lnSpc>
              <a:spcBef>
                <a:spcPts val="0"/>
              </a:spcBef>
              <a:spcAft>
                <a:spcPts val="0"/>
              </a:spcAft>
              <a:buClr>
                <a:srgbClr val="000000"/>
              </a:buClr>
              <a:buSzPct val="25000"/>
              <a:buFont typeface="Arial Narrow"/>
              <a:buNone/>
            </a:pPr>
            <a:r>
              <a:rPr b="1" lang="en-US" sz="3600">
                <a:latin typeface="Arial Narrow"/>
                <a:ea typeface="Arial Narrow"/>
                <a:cs typeface="Arial Narrow"/>
                <a:sym typeface="Arial Narrow"/>
              </a:rPr>
              <a:t>Gabriel Ferreira - EC</a:t>
            </a:r>
          </a:p>
          <a:p>
            <a:pPr indent="0" lvl="0" marL="0" marR="0" rtl="0" algn="ctr">
              <a:lnSpc>
                <a:spcPct val="100000"/>
              </a:lnSpc>
              <a:spcBef>
                <a:spcPts val="0"/>
              </a:spcBef>
              <a:spcAft>
                <a:spcPts val="0"/>
              </a:spcAft>
              <a:buClr>
                <a:srgbClr val="000000"/>
              </a:buClr>
              <a:buSzPct val="25000"/>
              <a:buFont typeface="Arial Narrow"/>
              <a:buNone/>
            </a:pPr>
            <a:r>
              <a:rPr b="1" lang="en-US" sz="3600">
                <a:latin typeface="Arial Narrow"/>
                <a:ea typeface="Arial Narrow"/>
                <a:cs typeface="Arial Narrow"/>
                <a:sym typeface="Arial Narrow"/>
              </a:rPr>
              <a:t>João Pedro Vieira - CC</a:t>
            </a:r>
          </a:p>
          <a:p>
            <a:pPr indent="0" lvl="0" marL="0" marR="0" rtl="0" algn="ctr">
              <a:lnSpc>
                <a:spcPct val="100000"/>
              </a:lnSpc>
              <a:spcBef>
                <a:spcPts val="0"/>
              </a:spcBef>
              <a:spcAft>
                <a:spcPts val="0"/>
              </a:spcAft>
              <a:buClr>
                <a:srgbClr val="000000"/>
              </a:buClr>
              <a:buSzPct val="25000"/>
              <a:buFont typeface="Arial Narrow"/>
              <a:buNone/>
            </a:pPr>
            <a:r>
              <a:rPr b="1" lang="en-US" sz="3600">
                <a:latin typeface="Arial Narrow"/>
                <a:ea typeface="Arial Narrow"/>
                <a:cs typeface="Arial Narrow"/>
                <a:sym typeface="Arial Narrow"/>
              </a:rPr>
              <a:t>Karen Gomes - CC</a:t>
            </a:r>
          </a:p>
          <a:p>
            <a:pPr indent="0" lvl="0" marL="0" marR="0" rtl="0" algn="ctr">
              <a:lnSpc>
                <a:spcPct val="100000"/>
              </a:lnSpc>
              <a:spcBef>
                <a:spcPts val="0"/>
              </a:spcBef>
              <a:spcAft>
                <a:spcPts val="0"/>
              </a:spcAft>
              <a:buClr>
                <a:srgbClr val="000000"/>
              </a:buClr>
              <a:buSzPct val="25000"/>
              <a:buFont typeface="Arial Narrow"/>
              <a:buNone/>
            </a:pPr>
            <a:r>
              <a:rPr b="1" lang="en-US" sz="3600">
                <a:latin typeface="Arial Narrow"/>
                <a:ea typeface="Arial Narrow"/>
                <a:cs typeface="Arial Narrow"/>
                <a:sym typeface="Arial Narrow"/>
              </a:rPr>
              <a:t>Pedro Marinho - EC</a:t>
            </a:r>
          </a:p>
          <a:p>
            <a:pPr indent="0" lvl="0" marL="0" marR="0" rtl="0" algn="ctr">
              <a:lnSpc>
                <a:spcPct val="100000"/>
              </a:lnSpc>
              <a:spcBef>
                <a:spcPts val="0"/>
              </a:spcBef>
              <a:spcAft>
                <a:spcPts val="0"/>
              </a:spcAft>
              <a:buClr>
                <a:srgbClr val="000000"/>
              </a:buClr>
              <a:buFont typeface="Arial Narrow"/>
              <a:buNone/>
            </a:pPr>
            <a:r>
              <a:t/>
            </a:r>
            <a:endParaRPr sz="3600">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Font typeface="Arial Narrow"/>
              <a:buNone/>
            </a:pPr>
            <a:r>
              <a:t/>
            </a:r>
            <a:endParaRPr sz="3600">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ct val="25000"/>
              <a:buFont typeface="Arial Narrow"/>
              <a:buNone/>
            </a:pPr>
            <a:r>
              <a:rPr b="1" lang="en-US" sz="3000">
                <a:latin typeface="Arial Narrow"/>
                <a:ea typeface="Arial Narrow"/>
                <a:cs typeface="Arial Narrow"/>
                <a:sym typeface="Arial Narrow"/>
              </a:rPr>
              <a:t>github.com/gabriel-fc/Huffman</a:t>
            </a:r>
          </a:p>
        </p:txBody>
      </p:sp>
      <p:pic>
        <p:nvPicPr>
          <p:cNvPr id="34" name="Shape 34"/>
          <p:cNvPicPr preferRelativeResize="0"/>
          <p:nvPr/>
        </p:nvPicPr>
        <p:blipFill rotWithShape="1">
          <a:blip r:embed="rId3">
            <a:alphaModFix/>
          </a:blip>
          <a:srcRect b="0" l="0" r="0" t="0"/>
          <a:stretch/>
        </p:blipFill>
        <p:spPr>
          <a:xfrm>
            <a:off x="6374574" y="901350"/>
            <a:ext cx="1574400" cy="1492200"/>
          </a:xfrm>
          <a:prstGeom prst="rect">
            <a:avLst/>
          </a:prstGeom>
          <a:noFill/>
          <a:ln>
            <a:noFill/>
          </a:ln>
        </p:spPr>
      </p:pic>
      <p:pic>
        <p:nvPicPr>
          <p:cNvPr id="35" name="Shape 35"/>
          <p:cNvPicPr preferRelativeResize="0"/>
          <p:nvPr/>
        </p:nvPicPr>
        <p:blipFill rotWithShape="1">
          <a:blip r:embed="rId4">
            <a:alphaModFix/>
          </a:blip>
          <a:srcRect b="0" l="0" r="0" t="0"/>
          <a:stretch/>
        </p:blipFill>
        <p:spPr>
          <a:xfrm>
            <a:off x="4856738" y="466801"/>
            <a:ext cx="1377600" cy="2361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560715" y="444500"/>
            <a:ext cx="11883300" cy="1074900"/>
          </a:xfrm>
          <a:prstGeom prst="rect">
            <a:avLst/>
          </a:prstGeom>
        </p:spPr>
        <p:txBody>
          <a:bodyPr anchorCtr="0" anchor="ctr" bIns="91425" lIns="91425" rIns="91425" wrap="square" tIns="91425">
            <a:noAutofit/>
          </a:bodyPr>
          <a:lstStyle/>
          <a:p>
            <a:pPr lvl="0">
              <a:spcBef>
                <a:spcPts val="0"/>
              </a:spcBef>
              <a:buNone/>
            </a:pPr>
            <a:r>
              <a:rPr lang="en-US"/>
              <a:t>Inserção em RedBlack</a:t>
            </a:r>
          </a:p>
        </p:txBody>
      </p:sp>
      <p:sp>
        <p:nvSpPr>
          <p:cNvPr id="99" name="Shape 99"/>
          <p:cNvSpPr txBox="1"/>
          <p:nvPr>
            <p:ph idx="1" type="body"/>
          </p:nvPr>
        </p:nvSpPr>
        <p:spPr>
          <a:xfrm>
            <a:off x="735791" y="1838631"/>
            <a:ext cx="11339400" cy="7261800"/>
          </a:xfrm>
          <a:prstGeom prst="rect">
            <a:avLst/>
          </a:prstGeom>
        </p:spPr>
        <p:txBody>
          <a:bodyPr anchorCtr="0" anchor="t" bIns="91425" lIns="91425" rIns="91425" wrap="square" tIns="91425">
            <a:noAutofit/>
          </a:bodyPr>
          <a:lstStyle/>
          <a:p>
            <a:pPr lvl="0">
              <a:spcBef>
                <a:spcPts val="0"/>
              </a:spcBef>
              <a:buClr>
                <a:schemeClr val="dk1"/>
              </a:buClr>
              <a:buSzPct val="30555"/>
              <a:buFont typeface="Arial"/>
              <a:buNone/>
            </a:pPr>
            <a:r>
              <a:rPr lang="en-US"/>
              <a:t>void AddCase5</a:t>
            </a:r>
            <a:r>
              <a:rPr lang="en-US">
                <a:solidFill>
                  <a:schemeClr val="dk1"/>
                </a:solidFill>
              </a:rPr>
              <a:t>(RedBlack *root, Node *rb)</a:t>
            </a:r>
            <a:r>
              <a:rPr lang="en-US"/>
              <a:t> {</a:t>
            </a:r>
          </a:p>
          <a:p>
            <a:pPr lvl="0">
              <a:spcBef>
                <a:spcPts val="0"/>
              </a:spcBef>
              <a:buClr>
                <a:schemeClr val="dk1"/>
              </a:buClr>
              <a:buSzPct val="30555"/>
              <a:buFont typeface="Arial"/>
              <a:buNone/>
            </a:pPr>
            <a:r>
              <a:rPr lang="en-US"/>
              <a:t>    rb-&gt;parent-&gt;color = 0;</a:t>
            </a:r>
          </a:p>
          <a:p>
            <a:pPr lvl="0">
              <a:spcBef>
                <a:spcPts val="0"/>
              </a:spcBef>
              <a:buClr>
                <a:schemeClr val="dk1"/>
              </a:buClr>
              <a:buSzPct val="30555"/>
              <a:buFont typeface="Arial"/>
              <a:buNone/>
            </a:pPr>
            <a:r>
              <a:rPr lang="en-US"/>
              <a:t>    GrandParent(rb)-&gt;color = 1;</a:t>
            </a:r>
          </a:p>
          <a:p>
            <a:pPr lvl="0">
              <a:spcBef>
                <a:spcPts val="0"/>
              </a:spcBef>
              <a:buClr>
                <a:schemeClr val="dk1"/>
              </a:buClr>
              <a:buSzPct val="30555"/>
              <a:buFont typeface="Arial"/>
              <a:buNone/>
            </a:pPr>
            <a:r>
              <a:rPr lang="en-US"/>
              <a:t>    if (rb == rb-&gt;parent-&gt;left &amp;&amp; rb-&gt;parent == GrandParent(rb)-&gt;left) </a:t>
            </a:r>
          </a:p>
          <a:p>
            <a:pPr lvl="0">
              <a:spcBef>
                <a:spcPts val="0"/>
              </a:spcBef>
              <a:buClr>
                <a:schemeClr val="dk1"/>
              </a:buClr>
              <a:buSzPct val="30555"/>
              <a:buFont typeface="Arial"/>
              <a:buNone/>
            </a:pPr>
            <a:r>
              <a:rPr lang="en-US"/>
              <a:t>        RotateRight(root, GrandParent(rb));</a:t>
            </a:r>
          </a:p>
          <a:p>
            <a:pPr lvl="0">
              <a:spcBef>
                <a:spcPts val="0"/>
              </a:spcBef>
              <a:buClr>
                <a:schemeClr val="dk1"/>
              </a:buClr>
              <a:buSzPct val="30555"/>
              <a:buFont typeface="Arial"/>
              <a:buNone/>
            </a:pPr>
            <a:r>
              <a:rPr lang="en-US"/>
              <a:t>    else </a:t>
            </a:r>
          </a:p>
          <a:p>
            <a:pPr lvl="0">
              <a:spcBef>
                <a:spcPts val="0"/>
              </a:spcBef>
              <a:buClr>
                <a:schemeClr val="dk1"/>
              </a:buClr>
              <a:buSzPct val="30555"/>
              <a:buFont typeface="Arial"/>
              <a:buNone/>
            </a:pPr>
            <a:r>
              <a:rPr lang="en-US"/>
              <a:t>        RotateLeft(root, GrandParent(rb));</a:t>
            </a:r>
          </a:p>
          <a:p>
            <a:pPr lvl="0" rtl="0">
              <a:spcBef>
                <a:spcPts val="0"/>
              </a:spcBef>
              <a:buNone/>
            </a:pPr>
            <a:r>
              <a:rPr lang="en-US"/>
              <a: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560715" y="444500"/>
            <a:ext cx="11883370" cy="1074994"/>
          </a:xfrm>
          <a:prstGeom prst="rect">
            <a:avLst/>
          </a:prstGeom>
          <a:noFill/>
          <a:ln>
            <a:noFill/>
          </a:ln>
        </p:spPr>
        <p:txBody>
          <a:bodyPr anchorCtr="0" anchor="ctr" bIns="50800" lIns="50800" rIns="50800" wrap="square" tIns="50800">
            <a:noAutofit/>
          </a:bodyPr>
          <a:lstStyle/>
          <a:p>
            <a:pPr indent="0" lvl="0" marL="0" marR="0" rtl="0" algn="l">
              <a:lnSpc>
                <a:spcPct val="100000"/>
              </a:lnSpc>
              <a:spcBef>
                <a:spcPts val="0"/>
              </a:spcBef>
              <a:spcAft>
                <a:spcPts val="0"/>
              </a:spcAft>
              <a:buClr>
                <a:srgbClr val="000000"/>
              </a:buClr>
              <a:buSzPct val="25000"/>
              <a:buFont typeface="Calibri"/>
              <a:buNone/>
            </a:pPr>
            <a:r>
              <a:rPr b="1" i="0" lang="en-US" sz="4000" u="none" cap="none" strike="noStrike">
                <a:solidFill>
                  <a:srgbClr val="000000"/>
                </a:solidFill>
                <a:latin typeface="Calibri"/>
                <a:ea typeface="Calibri"/>
                <a:cs typeface="Calibri"/>
                <a:sym typeface="Calibri"/>
              </a:rPr>
              <a:t>Animação</a:t>
            </a:r>
          </a:p>
        </p:txBody>
      </p:sp>
      <p:sp>
        <p:nvSpPr>
          <p:cNvPr descr="A red-black tree: The insertion sequence is 10,85,15,70,20,60,30,50,65,80,90,40,5 and 55" id="105" name="Shape 105" title="Red-Black tree example">
            <a:hlinkClick r:id="rId3"/>
          </p:cNvPr>
          <p:cNvSpPr/>
          <p:nvPr/>
        </p:nvSpPr>
        <p:spPr>
          <a:xfrm>
            <a:off x="1613300" y="1519500"/>
            <a:ext cx="9966425" cy="7474825"/>
          </a:xfrm>
          <a:prstGeom prst="rect">
            <a:avLst/>
          </a:prstGeom>
          <a:blipFill>
            <a:blip r:embed="rId4">
              <a:alphaModFix/>
            </a:blip>
            <a:stretch>
              <a:fillRect/>
            </a:stretch>
          </a:blipFill>
          <a:ln>
            <a:noFill/>
          </a:ln>
        </p:spPr>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560715" y="444500"/>
            <a:ext cx="11883370" cy="1074994"/>
          </a:xfrm>
          <a:prstGeom prst="rect">
            <a:avLst/>
          </a:prstGeom>
          <a:noFill/>
          <a:ln>
            <a:noFill/>
          </a:ln>
        </p:spPr>
        <p:txBody>
          <a:bodyPr anchorCtr="0" anchor="ctr" bIns="50800" lIns="50800" rIns="50800" wrap="square" tIns="50800">
            <a:noAutofit/>
          </a:bodyPr>
          <a:lstStyle/>
          <a:p>
            <a:pPr indent="0" lvl="0" marL="0" marR="0" rtl="0" algn="l">
              <a:lnSpc>
                <a:spcPct val="100000"/>
              </a:lnSpc>
              <a:spcBef>
                <a:spcPts val="0"/>
              </a:spcBef>
              <a:spcAft>
                <a:spcPts val="0"/>
              </a:spcAft>
              <a:buClr>
                <a:srgbClr val="000000"/>
              </a:buClr>
              <a:buSzPct val="25000"/>
              <a:buFont typeface="Calibri"/>
              <a:buNone/>
            </a:pPr>
            <a:r>
              <a:rPr b="1" i="0" lang="en-US" sz="4000" u="none" cap="none" strike="noStrike">
                <a:solidFill>
                  <a:srgbClr val="000000"/>
                </a:solidFill>
                <a:latin typeface="Calibri"/>
                <a:ea typeface="Calibri"/>
                <a:cs typeface="Calibri"/>
                <a:sym typeface="Calibri"/>
              </a:rPr>
              <a:t>De volta à Motivação…</a:t>
            </a:r>
          </a:p>
        </p:txBody>
      </p:sp>
      <p:sp>
        <p:nvSpPr>
          <p:cNvPr id="111" name="Shape 111"/>
          <p:cNvSpPr txBox="1"/>
          <p:nvPr>
            <p:ph idx="1" type="body"/>
          </p:nvPr>
        </p:nvSpPr>
        <p:spPr>
          <a:xfrm>
            <a:off x="735791" y="1838631"/>
            <a:ext cx="11339515" cy="7261845"/>
          </a:xfrm>
          <a:prstGeom prst="rect">
            <a:avLst/>
          </a:prstGeom>
          <a:noFill/>
          <a:ln>
            <a:noFill/>
          </a:ln>
        </p:spPr>
        <p:txBody>
          <a:bodyPr anchorCtr="0" anchor="t" bIns="50800" lIns="50800" rIns="50800" wrap="square" tIns="50800">
            <a:noAutofit/>
          </a:bodyPr>
          <a:lstStyle/>
          <a:p>
            <a:pPr indent="-342900" lvl="0" marL="342900" marR="0" rtl="0" algn="l">
              <a:lnSpc>
                <a:spcPct val="100000"/>
              </a:lnSpc>
              <a:spcBef>
                <a:spcPts val="0"/>
              </a:spcBef>
              <a:spcAft>
                <a:spcPts val="0"/>
              </a:spcAft>
              <a:buClr>
                <a:srgbClr val="000000"/>
              </a:buClr>
              <a:buSzPct val="75000"/>
              <a:buFont typeface="Calibri"/>
              <a:buChar char="•"/>
            </a:pPr>
            <a:r>
              <a:rPr lang="en-US"/>
              <a:t>Como pôde ser observado, o balanceamento da árvore não depende exclusivamente das rotações, sendo também as cores um meio de mantê-la balanceada, fazendo com que a TAD seja menos rígida em inserções e remoções em comparação com outras Árvores de Busca Binária.</a:t>
            </a: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 name="Shape 39"/>
        <p:cNvGrpSpPr/>
        <p:nvPr/>
      </p:nvGrpSpPr>
      <p:grpSpPr>
        <a:xfrm>
          <a:off x="0" y="0"/>
          <a:ext cx="0" cy="0"/>
          <a:chOff x="0" y="0"/>
          <a:chExt cx="0" cy="0"/>
        </a:xfrm>
      </p:grpSpPr>
      <p:sp>
        <p:nvSpPr>
          <p:cNvPr id="40" name="Shape 40"/>
          <p:cNvSpPr txBox="1"/>
          <p:nvPr>
            <p:ph type="title"/>
          </p:nvPr>
        </p:nvSpPr>
        <p:spPr>
          <a:xfrm>
            <a:off x="560715" y="444500"/>
            <a:ext cx="11883370" cy="1074994"/>
          </a:xfrm>
          <a:prstGeom prst="rect">
            <a:avLst/>
          </a:prstGeom>
          <a:noFill/>
          <a:ln>
            <a:noFill/>
          </a:ln>
        </p:spPr>
        <p:txBody>
          <a:bodyPr anchorCtr="0" anchor="ctr" bIns="50800" lIns="50800" rIns="50800" wrap="square" tIns="50800">
            <a:noAutofit/>
          </a:bodyPr>
          <a:lstStyle/>
          <a:p>
            <a:pPr indent="0" lvl="0" marL="0" marR="0" rtl="0" algn="l">
              <a:lnSpc>
                <a:spcPct val="100000"/>
              </a:lnSpc>
              <a:spcBef>
                <a:spcPts val="0"/>
              </a:spcBef>
              <a:spcAft>
                <a:spcPts val="0"/>
              </a:spcAft>
              <a:buClr>
                <a:srgbClr val="000000"/>
              </a:buClr>
              <a:buSzPct val="25000"/>
              <a:buFont typeface="Calibri"/>
              <a:buNone/>
            </a:pPr>
            <a:r>
              <a:rPr b="1" i="0" lang="en-US" sz="4000" u="none" cap="none" strike="noStrike">
                <a:solidFill>
                  <a:srgbClr val="000000"/>
                </a:solidFill>
                <a:latin typeface="Calibri"/>
                <a:ea typeface="Calibri"/>
                <a:cs typeface="Calibri"/>
                <a:sym typeface="Calibri"/>
              </a:rPr>
              <a:t>Motivação</a:t>
            </a:r>
          </a:p>
        </p:txBody>
      </p:sp>
      <p:sp>
        <p:nvSpPr>
          <p:cNvPr id="41" name="Shape 41"/>
          <p:cNvSpPr txBox="1"/>
          <p:nvPr>
            <p:ph idx="1" type="body"/>
          </p:nvPr>
        </p:nvSpPr>
        <p:spPr>
          <a:xfrm>
            <a:off x="832825" y="1838625"/>
            <a:ext cx="11242500" cy="2544000"/>
          </a:xfrm>
          <a:prstGeom prst="rect">
            <a:avLst/>
          </a:prstGeom>
          <a:noFill/>
          <a:ln>
            <a:noFill/>
          </a:ln>
        </p:spPr>
        <p:txBody>
          <a:bodyPr anchorCtr="0" anchor="t" bIns="50800" lIns="50800" rIns="50800" wrap="square" tIns="50800">
            <a:noAutofit/>
          </a:bodyPr>
          <a:lstStyle/>
          <a:p>
            <a:pPr indent="-342900" lvl="0" marL="342900" marR="0" rtl="0" algn="l">
              <a:lnSpc>
                <a:spcPct val="100000"/>
              </a:lnSpc>
              <a:spcBef>
                <a:spcPts val="0"/>
              </a:spcBef>
              <a:spcAft>
                <a:spcPts val="0"/>
              </a:spcAft>
              <a:buClr>
                <a:srgbClr val="000000"/>
              </a:buClr>
              <a:buSzPct val="75000"/>
              <a:buFont typeface="Calibri"/>
              <a:buChar char="•"/>
            </a:pPr>
            <a:r>
              <a:rPr lang="en-US"/>
              <a:t>Imagine que você tenha uma árvore binária e queira que ela seja balanceada mas ao mesmo tempo realize poucas rotações e onde as operações de inserção e remoção são muito requisitadas.</a:t>
            </a:r>
          </a:p>
        </p:txBody>
      </p:sp>
      <p:sp>
        <p:nvSpPr>
          <p:cNvPr id="42" name="Shape 42"/>
          <p:cNvSpPr txBox="1"/>
          <p:nvPr/>
        </p:nvSpPr>
        <p:spPr>
          <a:xfrm>
            <a:off x="832700" y="4701750"/>
            <a:ext cx="6966000" cy="1593000"/>
          </a:xfrm>
          <a:prstGeom prst="rect">
            <a:avLst/>
          </a:prstGeom>
          <a:noFill/>
          <a:ln>
            <a:noFill/>
          </a:ln>
        </p:spPr>
        <p:txBody>
          <a:bodyPr anchorCtr="0" anchor="t" bIns="91425" lIns="91425" rIns="91425" wrap="square" tIns="91425">
            <a:noAutofit/>
          </a:bodyPr>
          <a:lstStyle/>
          <a:p>
            <a:pPr indent="-342900" lvl="0" marL="342900" rtl="0">
              <a:spcBef>
                <a:spcPts val="1000"/>
              </a:spcBef>
              <a:buClr>
                <a:schemeClr val="dk1"/>
              </a:buClr>
              <a:buSzPct val="75000"/>
              <a:buFont typeface="Calibri"/>
              <a:buChar char="•"/>
            </a:pPr>
            <a:r>
              <a:rPr lang="en-US" sz="3600">
                <a:solidFill>
                  <a:schemeClr val="dk1"/>
                </a:solidFill>
                <a:latin typeface="Calibri"/>
                <a:ea typeface="Calibri"/>
                <a:cs typeface="Calibri"/>
                <a:sym typeface="Calibri"/>
              </a:rPr>
              <a:t>Inserção: no máximo, 2 rotações</a:t>
            </a:r>
          </a:p>
          <a:p>
            <a:pPr indent="-342900" lvl="0" marL="342900" rtl="0">
              <a:spcBef>
                <a:spcPts val="1000"/>
              </a:spcBef>
              <a:buClr>
                <a:schemeClr val="dk1"/>
              </a:buClr>
              <a:buSzPct val="75000"/>
              <a:buFont typeface="Calibri"/>
              <a:buChar char="•"/>
            </a:pPr>
            <a:r>
              <a:rPr lang="en-US" sz="3600">
                <a:solidFill>
                  <a:schemeClr val="dk1"/>
                </a:solidFill>
                <a:latin typeface="Calibri"/>
                <a:ea typeface="Calibri"/>
                <a:cs typeface="Calibri"/>
                <a:sym typeface="Calibri"/>
              </a:rPr>
              <a:t>Remoção: no máximo, 3 rotações</a:t>
            </a:r>
          </a:p>
          <a:p>
            <a:pPr indent="-342900" lvl="0" marL="342900" rtl="0">
              <a:spcBef>
                <a:spcPts val="1000"/>
              </a:spcBef>
              <a:buClr>
                <a:schemeClr val="dk1"/>
              </a:buClr>
              <a:buSzPct val="75000"/>
              <a:buFont typeface="Calibri"/>
              <a:buChar char="•"/>
            </a:pPr>
            <a:r>
              <a:rPr lang="en-US" sz="3600">
                <a:solidFill>
                  <a:schemeClr val="dk1"/>
                </a:solidFill>
                <a:latin typeface="Calibri"/>
                <a:ea typeface="Calibri"/>
                <a:cs typeface="Calibri"/>
                <a:sym typeface="Calibri"/>
              </a:rPr>
              <a:t>Busca</a:t>
            </a:r>
          </a:p>
        </p:txBody>
      </p:sp>
      <p:sp>
        <p:nvSpPr>
          <p:cNvPr id="43" name="Shape 43"/>
          <p:cNvSpPr txBox="1"/>
          <p:nvPr/>
        </p:nvSpPr>
        <p:spPr>
          <a:xfrm>
            <a:off x="8464425" y="5341050"/>
            <a:ext cx="2664000" cy="953700"/>
          </a:xfrm>
          <a:prstGeom prst="rect">
            <a:avLst/>
          </a:prstGeom>
          <a:noFill/>
          <a:ln>
            <a:noFill/>
          </a:ln>
        </p:spPr>
        <p:txBody>
          <a:bodyPr anchorCtr="0" anchor="t" bIns="91425" lIns="91425" rIns="91425" wrap="square" tIns="91425">
            <a:noAutofit/>
          </a:bodyPr>
          <a:lstStyle/>
          <a:p>
            <a:pPr lvl="0">
              <a:spcBef>
                <a:spcPts val="0"/>
              </a:spcBef>
              <a:buNone/>
            </a:pPr>
            <a:r>
              <a:rPr lang="en-US" sz="4800"/>
              <a:t>O(logn)</a:t>
            </a:r>
          </a:p>
        </p:txBody>
      </p:sp>
      <p:sp>
        <p:nvSpPr>
          <p:cNvPr id="44" name="Shape 44"/>
          <p:cNvSpPr txBox="1"/>
          <p:nvPr/>
        </p:nvSpPr>
        <p:spPr>
          <a:xfrm>
            <a:off x="7605225" y="4552950"/>
            <a:ext cx="859200" cy="1890600"/>
          </a:xfrm>
          <a:prstGeom prst="rect">
            <a:avLst/>
          </a:prstGeom>
          <a:noFill/>
          <a:ln>
            <a:noFill/>
          </a:ln>
        </p:spPr>
        <p:txBody>
          <a:bodyPr anchorCtr="0" anchor="t" bIns="91425" lIns="91425" rIns="91425" wrap="square" tIns="91425">
            <a:noAutofit/>
          </a:bodyPr>
          <a:lstStyle/>
          <a:p>
            <a:pPr lvl="0">
              <a:spcBef>
                <a:spcPts val="0"/>
              </a:spcBef>
              <a:buNone/>
            </a:pPr>
            <a:r>
              <a:rPr lang="en-US" sz="14000"/>
              <a:t>}</a:t>
            </a:r>
          </a:p>
        </p:txBody>
      </p:sp>
      <p:sp>
        <p:nvSpPr>
          <p:cNvPr id="45" name="Shape 45"/>
          <p:cNvSpPr txBox="1"/>
          <p:nvPr/>
        </p:nvSpPr>
        <p:spPr>
          <a:xfrm>
            <a:off x="1031200" y="6294750"/>
            <a:ext cx="6187200" cy="816300"/>
          </a:xfrm>
          <a:prstGeom prst="rect">
            <a:avLst/>
          </a:prstGeom>
          <a:noFill/>
          <a:ln>
            <a:noFill/>
          </a:ln>
        </p:spPr>
        <p:txBody>
          <a:bodyPr anchorCtr="0" anchor="t" bIns="91425" lIns="91425" rIns="91425" wrap="square" tIns="91425">
            <a:noAutofit/>
          </a:bodyPr>
          <a:lstStyle/>
          <a:p>
            <a:pPr lvl="0">
              <a:spcBef>
                <a:spcPts val="0"/>
              </a:spcBef>
              <a:buNone/>
            </a:pPr>
            <a:r>
              <a:t/>
            </a:r>
            <a:endParaRPr sz="3600">
              <a:latin typeface="Calibri"/>
              <a:ea typeface="Calibri"/>
              <a:cs typeface="Calibri"/>
              <a:sym typeface="Calibri"/>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
                                        </p:tgtEl>
                                        <p:attrNameLst>
                                          <p:attrName>style.visibility</p:attrName>
                                        </p:attrNameLst>
                                      </p:cBhvr>
                                      <p:to>
                                        <p:strVal val="visible"/>
                                      </p:to>
                                    </p:set>
                                    <p:animEffect filter="fade" transition="in">
                                      <p:cBhvr>
                                        <p:cTn dur="1000"/>
                                        <p:tgtEl>
                                          <p:spTgt spid="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
                                        </p:tgtEl>
                                        <p:attrNameLst>
                                          <p:attrName>style.visibility</p:attrName>
                                        </p:attrNameLst>
                                      </p:cBhvr>
                                      <p:to>
                                        <p:strVal val="visible"/>
                                      </p:to>
                                    </p:set>
                                    <p:animEffect filter="fade" transition="in">
                                      <p:cBhvr>
                                        <p:cTn dur="1000"/>
                                        <p:tgtEl>
                                          <p:spTgt spid="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
                                        </p:tgtEl>
                                        <p:attrNameLst>
                                          <p:attrName>style.visibility</p:attrName>
                                        </p:attrNameLst>
                                      </p:cBhvr>
                                      <p:to>
                                        <p:strVal val="visible"/>
                                      </p:to>
                                    </p:set>
                                    <p:animEffect filter="fade" transition="in">
                                      <p:cBhvr>
                                        <p:cTn dur="1000"/>
                                        <p:tgtEl>
                                          <p:spTgt spid="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
                                        </p:tgtEl>
                                        <p:attrNameLst>
                                          <p:attrName>style.visibility</p:attrName>
                                        </p:attrNameLst>
                                      </p:cBhvr>
                                      <p:to>
                                        <p:strVal val="visible"/>
                                      </p:to>
                                    </p:set>
                                    <p:animEffect filter="fade" transition="in">
                                      <p:cBhvr>
                                        <p:cTn dur="1000"/>
                                        <p:tgtEl>
                                          <p:spTgt spid="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title"/>
          </p:nvPr>
        </p:nvSpPr>
        <p:spPr>
          <a:xfrm>
            <a:off x="560715" y="444500"/>
            <a:ext cx="11883300" cy="1074900"/>
          </a:xfrm>
          <a:prstGeom prst="rect">
            <a:avLst/>
          </a:prstGeom>
          <a:noFill/>
          <a:ln>
            <a:noFill/>
          </a:ln>
        </p:spPr>
        <p:txBody>
          <a:bodyPr anchorCtr="0" anchor="ctr" bIns="50800" lIns="50800" rIns="50800" wrap="square" tIns="50800">
            <a:noAutofit/>
          </a:bodyPr>
          <a:lstStyle/>
          <a:p>
            <a:pPr indent="0" lvl="0" marL="0" marR="0" rtl="0" algn="l">
              <a:lnSpc>
                <a:spcPct val="100000"/>
              </a:lnSpc>
              <a:spcBef>
                <a:spcPts val="0"/>
              </a:spcBef>
              <a:spcAft>
                <a:spcPts val="0"/>
              </a:spcAft>
              <a:buClr>
                <a:srgbClr val="000000"/>
              </a:buClr>
              <a:buSzPct val="25000"/>
              <a:buFont typeface="Calibri"/>
              <a:buNone/>
            </a:pPr>
            <a:r>
              <a:rPr lang="en-US"/>
              <a:t>Red Black Tree</a:t>
            </a:r>
          </a:p>
        </p:txBody>
      </p:sp>
      <p:sp>
        <p:nvSpPr>
          <p:cNvPr id="51" name="Shape 51"/>
          <p:cNvSpPr txBox="1"/>
          <p:nvPr>
            <p:ph idx="1" type="body"/>
          </p:nvPr>
        </p:nvSpPr>
        <p:spPr>
          <a:xfrm>
            <a:off x="832675" y="2513651"/>
            <a:ext cx="11339400" cy="1374900"/>
          </a:xfrm>
          <a:prstGeom prst="rect">
            <a:avLst/>
          </a:prstGeom>
          <a:noFill/>
          <a:ln>
            <a:noFill/>
          </a:ln>
        </p:spPr>
        <p:txBody>
          <a:bodyPr anchorCtr="0" anchor="t" bIns="50800" lIns="50800" rIns="50800" wrap="square" tIns="50800">
            <a:noAutofit/>
          </a:bodyPr>
          <a:lstStyle/>
          <a:p>
            <a:pPr indent="-342900" lvl="0" marL="342900" marR="0" rtl="0" algn="l">
              <a:lnSpc>
                <a:spcPct val="100000"/>
              </a:lnSpc>
              <a:spcBef>
                <a:spcPts val="0"/>
              </a:spcBef>
              <a:spcAft>
                <a:spcPts val="0"/>
              </a:spcAft>
              <a:buClr>
                <a:srgbClr val="000000"/>
              </a:buClr>
              <a:buSzPct val="75000"/>
              <a:buFont typeface="Calibri"/>
              <a:buChar char="•"/>
            </a:pPr>
            <a:r>
              <a:rPr lang="en-US"/>
              <a:t>É um tipo de árvore binária que usa um esquema de cores para se manter balanceada.</a:t>
            </a:r>
          </a:p>
        </p:txBody>
      </p:sp>
      <p:sp>
        <p:nvSpPr>
          <p:cNvPr id="52" name="Shape 52"/>
          <p:cNvSpPr txBox="1"/>
          <p:nvPr/>
        </p:nvSpPr>
        <p:spPr>
          <a:xfrm>
            <a:off x="735800" y="1648450"/>
            <a:ext cx="3415800" cy="865200"/>
          </a:xfrm>
          <a:prstGeom prst="rect">
            <a:avLst/>
          </a:prstGeom>
          <a:noFill/>
          <a:ln>
            <a:noFill/>
          </a:ln>
        </p:spPr>
        <p:txBody>
          <a:bodyPr anchorCtr="0" anchor="t" bIns="91425" lIns="91425" rIns="91425" wrap="square" tIns="91425">
            <a:noAutofit/>
          </a:bodyPr>
          <a:lstStyle/>
          <a:p>
            <a:pPr lvl="0">
              <a:spcBef>
                <a:spcPts val="0"/>
              </a:spcBef>
              <a:buNone/>
            </a:pPr>
            <a:r>
              <a:rPr b="1" lang="en-US" sz="4300"/>
              <a:t>O que é:</a:t>
            </a:r>
          </a:p>
        </p:txBody>
      </p:sp>
      <p:sp>
        <p:nvSpPr>
          <p:cNvPr id="53" name="Shape 53"/>
          <p:cNvSpPr txBox="1"/>
          <p:nvPr/>
        </p:nvSpPr>
        <p:spPr>
          <a:xfrm>
            <a:off x="735800" y="4624700"/>
            <a:ext cx="11194500" cy="3695100"/>
          </a:xfrm>
          <a:prstGeom prst="rect">
            <a:avLst/>
          </a:prstGeom>
          <a:noFill/>
          <a:ln>
            <a:noFill/>
          </a:ln>
        </p:spPr>
        <p:txBody>
          <a:bodyPr anchorCtr="0" anchor="t" bIns="91425" lIns="91425" rIns="91425" wrap="square" tIns="91425">
            <a:noAutofit/>
          </a:bodyPr>
          <a:lstStyle/>
          <a:p>
            <a:pPr indent="-342900" lvl="0" marL="342900" rtl="0">
              <a:spcBef>
                <a:spcPts val="1000"/>
              </a:spcBef>
              <a:buClr>
                <a:schemeClr val="dk1"/>
              </a:buClr>
              <a:buSzPct val="75000"/>
              <a:buFont typeface="Calibri"/>
              <a:buChar char="•"/>
            </a:pPr>
            <a:r>
              <a:rPr lang="en-US" sz="3600">
                <a:solidFill>
                  <a:schemeClr val="dk1"/>
                </a:solidFill>
                <a:latin typeface="Calibri"/>
                <a:ea typeface="Calibri"/>
                <a:cs typeface="Calibri"/>
                <a:sym typeface="Calibri"/>
              </a:rPr>
              <a:t>É utilizada para armazenar dados da maneira mais inteligente possível em sistemas que inserem e removem dados frequentemente.</a:t>
            </a:r>
          </a:p>
          <a:p>
            <a:pPr lvl="0">
              <a:spcBef>
                <a:spcPts val="0"/>
              </a:spcBef>
              <a:buNone/>
            </a:pPr>
            <a:r>
              <a:t/>
            </a:r>
            <a:endParaRPr/>
          </a:p>
        </p:txBody>
      </p:sp>
      <p:sp>
        <p:nvSpPr>
          <p:cNvPr id="54" name="Shape 54"/>
          <p:cNvSpPr txBox="1"/>
          <p:nvPr/>
        </p:nvSpPr>
        <p:spPr>
          <a:xfrm>
            <a:off x="735800" y="3888550"/>
            <a:ext cx="4978800" cy="865200"/>
          </a:xfrm>
          <a:prstGeom prst="rect">
            <a:avLst/>
          </a:prstGeom>
          <a:noFill/>
          <a:ln>
            <a:noFill/>
          </a:ln>
        </p:spPr>
        <p:txBody>
          <a:bodyPr anchorCtr="0" anchor="t" bIns="91425" lIns="91425" rIns="91425" wrap="square" tIns="91425">
            <a:noAutofit/>
          </a:bodyPr>
          <a:lstStyle/>
          <a:p>
            <a:pPr lvl="0">
              <a:spcBef>
                <a:spcPts val="0"/>
              </a:spcBef>
              <a:buNone/>
            </a:pPr>
            <a:r>
              <a:rPr b="1" lang="en-US" sz="4300"/>
              <a:t>Para que serve:</a:t>
            </a:r>
          </a:p>
        </p:txBody>
      </p:sp>
      <p:pic>
        <p:nvPicPr>
          <p:cNvPr descr="800px-Red-black_tree_example.svg.png" id="55" name="Shape 55"/>
          <p:cNvPicPr preferRelativeResize="0"/>
          <p:nvPr/>
        </p:nvPicPr>
        <p:blipFill>
          <a:blip r:embed="rId3">
            <a:alphaModFix/>
          </a:blip>
          <a:stretch>
            <a:fillRect/>
          </a:stretch>
        </p:blipFill>
        <p:spPr>
          <a:xfrm>
            <a:off x="4339700" y="5911450"/>
            <a:ext cx="6543374" cy="3695100"/>
          </a:xfrm>
          <a:prstGeom prst="rect">
            <a:avLst/>
          </a:prstGeom>
          <a:noFill/>
          <a:ln>
            <a:noFill/>
          </a:ln>
        </p:spPr>
      </p:pic>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gtEl>
                                        <p:attrNameLst>
                                          <p:attrName>style.visibility</p:attrName>
                                        </p:attrNameLst>
                                      </p:cBhvr>
                                      <p:to>
                                        <p:strVal val="visible"/>
                                      </p:to>
                                    </p:set>
                                    <p:animEffect filter="fade" transition="in">
                                      <p:cBhvr>
                                        <p:cTn dur="1000"/>
                                        <p:tgtEl>
                                          <p:spTgt spid="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
                                        </p:tgtEl>
                                        <p:attrNameLst>
                                          <p:attrName>style.visibility</p:attrName>
                                        </p:attrNameLst>
                                      </p:cBhvr>
                                      <p:to>
                                        <p:strVal val="visible"/>
                                      </p:to>
                                    </p:set>
                                    <p:animEffect filter="fade" transition="in">
                                      <p:cBhvr>
                                        <p:cTn dur="1000"/>
                                        <p:tgtEl>
                                          <p:spTgt spid="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
                                        </p:tgtEl>
                                        <p:attrNameLst>
                                          <p:attrName>style.visibility</p:attrName>
                                        </p:attrNameLst>
                                      </p:cBhvr>
                                      <p:to>
                                        <p:strVal val="visible"/>
                                      </p:to>
                                    </p:set>
                                    <p:animEffect filter="fade" transition="in">
                                      <p:cBhvr>
                                        <p:cTn dur="1000"/>
                                        <p:tgtEl>
                                          <p:spTgt spid="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
                                        </p:tgtEl>
                                        <p:attrNameLst>
                                          <p:attrName>style.visibility</p:attrName>
                                        </p:attrNameLst>
                                      </p:cBhvr>
                                      <p:to>
                                        <p:strVal val="visible"/>
                                      </p:to>
                                    </p:set>
                                    <p:animEffect filter="fade" transition="in">
                                      <p:cBhvr>
                                        <p:cTn dur="1000"/>
                                        <p:tgtEl>
                                          <p:spTgt spid="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
                                        </p:tgtEl>
                                        <p:attrNameLst>
                                          <p:attrName>style.visibility</p:attrName>
                                        </p:attrNameLst>
                                      </p:cBhvr>
                                      <p:to>
                                        <p:strVal val="visible"/>
                                      </p:to>
                                    </p:set>
                                    <p:animEffect filter="fade" transition="in">
                                      <p:cBhvr>
                                        <p:cTn dur="1000"/>
                                        <p:tgtEl>
                                          <p:spTgt spid="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560715" y="444500"/>
            <a:ext cx="11883370" cy="1074994"/>
          </a:xfrm>
          <a:prstGeom prst="rect">
            <a:avLst/>
          </a:prstGeom>
          <a:noFill/>
          <a:ln>
            <a:noFill/>
          </a:ln>
        </p:spPr>
        <p:txBody>
          <a:bodyPr anchorCtr="0" anchor="ctr" bIns="50800" lIns="50800" rIns="50800" wrap="square" tIns="50800">
            <a:noAutofit/>
          </a:bodyPr>
          <a:lstStyle/>
          <a:p>
            <a:pPr indent="0" lvl="0" marL="0" marR="0" rtl="0" algn="l">
              <a:lnSpc>
                <a:spcPct val="100000"/>
              </a:lnSpc>
              <a:spcBef>
                <a:spcPts val="0"/>
              </a:spcBef>
              <a:spcAft>
                <a:spcPts val="0"/>
              </a:spcAft>
              <a:buClr>
                <a:srgbClr val="000000"/>
              </a:buClr>
              <a:buSzPct val="25000"/>
              <a:buFont typeface="Calibri"/>
              <a:buNone/>
            </a:pPr>
            <a:r>
              <a:rPr b="1" i="0" lang="en-US" sz="4000" u="none" cap="none" strike="noStrike">
                <a:solidFill>
                  <a:srgbClr val="000000"/>
                </a:solidFill>
                <a:latin typeface="Calibri"/>
                <a:ea typeface="Calibri"/>
                <a:cs typeface="Calibri"/>
                <a:sym typeface="Calibri"/>
              </a:rPr>
              <a:t>Definições</a:t>
            </a:r>
          </a:p>
        </p:txBody>
      </p:sp>
      <p:sp>
        <p:nvSpPr>
          <p:cNvPr id="61" name="Shape 61"/>
          <p:cNvSpPr txBox="1"/>
          <p:nvPr>
            <p:ph idx="1" type="body"/>
          </p:nvPr>
        </p:nvSpPr>
        <p:spPr>
          <a:xfrm>
            <a:off x="735800" y="1580679"/>
            <a:ext cx="11339400" cy="2136000"/>
          </a:xfrm>
          <a:prstGeom prst="rect">
            <a:avLst/>
          </a:prstGeom>
          <a:noFill/>
          <a:ln>
            <a:noFill/>
          </a:ln>
        </p:spPr>
        <p:txBody>
          <a:bodyPr anchorCtr="0" anchor="t" bIns="50800" lIns="50800" rIns="50800" wrap="square" tIns="50800">
            <a:noAutofit/>
          </a:bodyPr>
          <a:lstStyle/>
          <a:p>
            <a:pPr indent="-342900" lvl="0" marL="342900" marR="0" rtl="0" algn="l">
              <a:lnSpc>
                <a:spcPct val="100000"/>
              </a:lnSpc>
              <a:spcBef>
                <a:spcPts val="0"/>
              </a:spcBef>
              <a:spcAft>
                <a:spcPts val="0"/>
              </a:spcAft>
              <a:buClr>
                <a:srgbClr val="000000"/>
              </a:buClr>
              <a:buSzPct val="75000"/>
              <a:buFont typeface="Calibri"/>
              <a:buChar char="•"/>
            </a:pPr>
            <a:r>
              <a:rPr lang="en-US"/>
              <a:t>Rebalanceia apenas na parte afetada pela inserção ou remoção, ajustando as cores e rotacionando quando necessário para manter as propriedades.</a:t>
            </a:r>
          </a:p>
        </p:txBody>
      </p:sp>
      <p:sp>
        <p:nvSpPr>
          <p:cNvPr id="62" name="Shape 62"/>
          <p:cNvSpPr txBox="1"/>
          <p:nvPr/>
        </p:nvSpPr>
        <p:spPr>
          <a:xfrm>
            <a:off x="735800" y="3544800"/>
            <a:ext cx="10849200" cy="5220600"/>
          </a:xfrm>
          <a:prstGeom prst="rect">
            <a:avLst/>
          </a:prstGeom>
          <a:noFill/>
          <a:ln>
            <a:noFill/>
          </a:ln>
        </p:spPr>
        <p:txBody>
          <a:bodyPr anchorCtr="0" anchor="t" bIns="91425" lIns="91425" rIns="91425" wrap="square" tIns="91425">
            <a:noAutofit/>
          </a:bodyPr>
          <a:lstStyle/>
          <a:p>
            <a:pPr indent="-476250" lvl="0" marL="342900" rtl="0">
              <a:spcBef>
                <a:spcPts val="0"/>
              </a:spcBef>
              <a:buClr>
                <a:schemeClr val="dk1"/>
              </a:buClr>
              <a:buSzPct val="100000"/>
              <a:buFont typeface="Calibri"/>
              <a:buChar char="•"/>
            </a:pPr>
            <a:r>
              <a:rPr lang="en-US" sz="4800">
                <a:solidFill>
                  <a:schemeClr val="dk1"/>
                </a:solidFill>
                <a:latin typeface="Calibri"/>
                <a:ea typeface="Calibri"/>
                <a:cs typeface="Calibri"/>
                <a:sym typeface="Calibri"/>
              </a:rPr>
              <a:t>Propriedades:</a:t>
            </a:r>
          </a:p>
          <a:p>
            <a:pPr lvl="0" rtl="0">
              <a:spcBef>
                <a:spcPts val="0"/>
              </a:spcBef>
              <a:buNone/>
            </a:pPr>
            <a:r>
              <a:t/>
            </a:r>
            <a:endParaRPr sz="3600">
              <a:latin typeface="Calibri"/>
              <a:ea typeface="Calibri"/>
              <a:cs typeface="Calibri"/>
              <a:sym typeface="Calibri"/>
            </a:endParaRPr>
          </a:p>
          <a:p>
            <a:pPr indent="-457200" lvl="0" marL="457200" rtl="0">
              <a:spcBef>
                <a:spcPts val="0"/>
              </a:spcBef>
              <a:spcAft>
                <a:spcPts val="0"/>
              </a:spcAft>
              <a:buSzPct val="100000"/>
              <a:buFont typeface="Calibri"/>
              <a:buAutoNum type="arabicParenR"/>
            </a:pPr>
            <a:r>
              <a:rPr lang="en-US" sz="3600">
                <a:latin typeface="Calibri"/>
                <a:ea typeface="Calibri"/>
                <a:cs typeface="Calibri"/>
                <a:sym typeface="Calibri"/>
              </a:rPr>
              <a:t>Todo nó ou é preto ou é vermelho (armazenado em um bit/flag extra).</a:t>
            </a:r>
          </a:p>
          <a:p>
            <a:pPr indent="-457200" lvl="0" marL="457200" rtl="0">
              <a:spcBef>
                <a:spcPts val="0"/>
              </a:spcBef>
              <a:spcAft>
                <a:spcPts val="0"/>
              </a:spcAft>
              <a:buSzPct val="100000"/>
              <a:buFont typeface="Calibri"/>
              <a:buAutoNum type="arabicParenR"/>
            </a:pPr>
            <a:r>
              <a:rPr lang="en-US" sz="3600">
                <a:latin typeface="Calibri"/>
                <a:ea typeface="Calibri"/>
                <a:cs typeface="Calibri"/>
                <a:sym typeface="Calibri"/>
              </a:rPr>
              <a:t>A </a:t>
            </a:r>
            <a:r>
              <a:rPr b="1" lang="en-US" sz="3600">
                <a:latin typeface="Calibri"/>
                <a:ea typeface="Calibri"/>
                <a:cs typeface="Calibri"/>
                <a:sym typeface="Calibri"/>
              </a:rPr>
              <a:t>Raiz</a:t>
            </a:r>
            <a:r>
              <a:rPr lang="en-US" sz="3600">
                <a:latin typeface="Calibri"/>
                <a:ea typeface="Calibri"/>
                <a:cs typeface="Calibri"/>
                <a:sym typeface="Calibri"/>
              </a:rPr>
              <a:t> sempre é </a:t>
            </a:r>
            <a:r>
              <a:rPr b="1" lang="en-US" sz="3600">
                <a:latin typeface="Calibri"/>
                <a:ea typeface="Calibri"/>
                <a:cs typeface="Calibri"/>
                <a:sym typeface="Calibri"/>
              </a:rPr>
              <a:t>preta</a:t>
            </a:r>
            <a:r>
              <a:rPr lang="en-US" sz="3600">
                <a:latin typeface="Calibri"/>
                <a:ea typeface="Calibri"/>
                <a:cs typeface="Calibri"/>
                <a:sym typeface="Calibri"/>
              </a:rPr>
              <a:t>.</a:t>
            </a:r>
          </a:p>
          <a:p>
            <a:pPr indent="-457200" lvl="0" marL="457200" rtl="0">
              <a:spcBef>
                <a:spcPts val="0"/>
              </a:spcBef>
              <a:spcAft>
                <a:spcPts val="0"/>
              </a:spcAft>
              <a:buSzPct val="100000"/>
              <a:buFont typeface="Calibri"/>
              <a:buAutoNum type="arabicParenR"/>
            </a:pPr>
            <a:r>
              <a:rPr lang="en-US" sz="3600">
                <a:latin typeface="Calibri"/>
                <a:ea typeface="Calibri"/>
                <a:cs typeface="Calibri"/>
                <a:sym typeface="Calibri"/>
              </a:rPr>
              <a:t>As </a:t>
            </a:r>
            <a:r>
              <a:rPr b="1" lang="en-US" sz="3600">
                <a:latin typeface="Calibri"/>
                <a:ea typeface="Calibri"/>
                <a:cs typeface="Calibri"/>
                <a:sym typeface="Calibri"/>
              </a:rPr>
              <a:t>folhas</a:t>
            </a:r>
            <a:r>
              <a:rPr lang="en-US" sz="3600">
                <a:latin typeface="Calibri"/>
                <a:ea typeface="Calibri"/>
                <a:cs typeface="Calibri"/>
                <a:sym typeface="Calibri"/>
              </a:rPr>
              <a:t> (NULL) sempre são </a:t>
            </a:r>
            <a:r>
              <a:rPr b="1" lang="en-US" sz="3600">
                <a:latin typeface="Calibri"/>
                <a:ea typeface="Calibri"/>
                <a:cs typeface="Calibri"/>
                <a:sym typeface="Calibri"/>
              </a:rPr>
              <a:t>pretas</a:t>
            </a:r>
            <a:r>
              <a:rPr lang="en-US" sz="3600">
                <a:latin typeface="Calibri"/>
                <a:ea typeface="Calibri"/>
                <a:cs typeface="Calibri"/>
                <a:sym typeface="Calibri"/>
              </a:rPr>
              <a:t>.</a:t>
            </a:r>
          </a:p>
          <a:p>
            <a:pPr indent="-457200" lvl="0" marL="457200" rtl="0">
              <a:spcBef>
                <a:spcPts val="0"/>
              </a:spcBef>
              <a:spcAft>
                <a:spcPts val="0"/>
              </a:spcAft>
              <a:buSzPct val="100000"/>
              <a:buFont typeface="Calibri"/>
              <a:buAutoNum type="arabicParenR"/>
            </a:pPr>
            <a:r>
              <a:rPr lang="en-US" sz="3600">
                <a:latin typeface="Calibri"/>
                <a:ea typeface="Calibri"/>
                <a:cs typeface="Calibri"/>
                <a:sym typeface="Calibri"/>
              </a:rPr>
              <a:t>Todos os </a:t>
            </a:r>
            <a:r>
              <a:rPr b="1" lang="en-US" sz="3600">
                <a:latin typeface="Calibri"/>
                <a:ea typeface="Calibri"/>
                <a:cs typeface="Calibri"/>
                <a:sym typeface="Calibri"/>
              </a:rPr>
              <a:t>filhos</a:t>
            </a:r>
            <a:r>
              <a:rPr lang="en-US" sz="3600">
                <a:latin typeface="Calibri"/>
                <a:ea typeface="Calibri"/>
                <a:cs typeface="Calibri"/>
                <a:sym typeface="Calibri"/>
              </a:rPr>
              <a:t> de um </a:t>
            </a:r>
            <a:r>
              <a:rPr b="1" lang="en-US" sz="3600">
                <a:latin typeface="Calibri"/>
                <a:ea typeface="Calibri"/>
                <a:cs typeface="Calibri"/>
                <a:sym typeface="Calibri"/>
              </a:rPr>
              <a:t>nó vermelho</a:t>
            </a:r>
            <a:r>
              <a:rPr lang="en-US" sz="3600">
                <a:latin typeface="Calibri"/>
                <a:ea typeface="Calibri"/>
                <a:cs typeface="Calibri"/>
                <a:sym typeface="Calibri"/>
              </a:rPr>
              <a:t> são </a:t>
            </a:r>
            <a:r>
              <a:rPr b="1" lang="en-US" sz="3600">
                <a:latin typeface="Calibri"/>
                <a:ea typeface="Calibri"/>
                <a:cs typeface="Calibri"/>
                <a:sym typeface="Calibri"/>
              </a:rPr>
              <a:t>pretos</a:t>
            </a:r>
            <a:r>
              <a:rPr lang="en-US" sz="3600">
                <a:latin typeface="Calibri"/>
                <a:ea typeface="Calibri"/>
                <a:cs typeface="Calibri"/>
                <a:sym typeface="Calibri"/>
              </a:rPr>
              <a:t> (não existem nós vermelhos consecutivos).</a:t>
            </a:r>
          </a:p>
          <a:p>
            <a:pPr indent="-457200" lvl="0" marL="457200">
              <a:spcBef>
                <a:spcPts val="0"/>
              </a:spcBef>
              <a:buSzPct val="100000"/>
              <a:buFont typeface="Calibri"/>
              <a:buAutoNum type="arabicParenR"/>
            </a:pPr>
            <a:r>
              <a:rPr lang="en-US" sz="3600">
                <a:latin typeface="Calibri"/>
                <a:ea typeface="Calibri"/>
                <a:cs typeface="Calibri"/>
                <a:sym typeface="Calibri"/>
              </a:rPr>
              <a:t>Todo caminho de um nó até suas folhas passam pelo </a:t>
            </a:r>
            <a:r>
              <a:rPr b="1" lang="en-US" sz="3600">
                <a:latin typeface="Calibri"/>
                <a:ea typeface="Calibri"/>
                <a:cs typeface="Calibri"/>
                <a:sym typeface="Calibri"/>
              </a:rPr>
              <a:t>mesmo número</a:t>
            </a:r>
            <a:r>
              <a:rPr lang="en-US" sz="3600">
                <a:latin typeface="Calibri"/>
                <a:ea typeface="Calibri"/>
                <a:cs typeface="Calibri"/>
                <a:sym typeface="Calibri"/>
              </a:rPr>
              <a:t> de nós pretos.</a:t>
            </a: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gtEl>
                                        <p:attrNameLst>
                                          <p:attrName>style.visibility</p:attrName>
                                        </p:attrNameLst>
                                      </p:cBhvr>
                                      <p:to>
                                        <p:strVal val="visible"/>
                                      </p:to>
                                    </p:set>
                                    <p:animEffect filter="fade" transition="in">
                                      <p:cBhvr>
                                        <p:cTn dur="1000"/>
                                        <p:tgtEl>
                                          <p:spTgt spid="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000"/>
                                        <p:tgtEl>
                                          <p:spTgt spid="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560715" y="444500"/>
            <a:ext cx="11883300" cy="1074900"/>
          </a:xfrm>
          <a:prstGeom prst="rect">
            <a:avLst/>
          </a:prstGeom>
        </p:spPr>
        <p:txBody>
          <a:bodyPr anchorCtr="0" anchor="ctr" bIns="91425" lIns="91425" rIns="91425" wrap="square" tIns="91425">
            <a:noAutofit/>
          </a:bodyPr>
          <a:lstStyle/>
          <a:p>
            <a:pPr lvl="0">
              <a:spcBef>
                <a:spcPts val="0"/>
              </a:spcBef>
              <a:buNone/>
            </a:pPr>
            <a:r>
              <a:rPr lang="en-US"/>
              <a:t>TAD</a:t>
            </a:r>
          </a:p>
        </p:txBody>
      </p:sp>
      <p:sp>
        <p:nvSpPr>
          <p:cNvPr id="68" name="Shape 68"/>
          <p:cNvSpPr txBox="1"/>
          <p:nvPr>
            <p:ph idx="1" type="body"/>
          </p:nvPr>
        </p:nvSpPr>
        <p:spPr>
          <a:xfrm>
            <a:off x="560716" y="1430431"/>
            <a:ext cx="11339400" cy="7261800"/>
          </a:xfrm>
          <a:prstGeom prst="rect">
            <a:avLst/>
          </a:prstGeom>
        </p:spPr>
        <p:txBody>
          <a:bodyPr anchorCtr="0" anchor="t" bIns="91425" lIns="91425" rIns="91425" wrap="square" tIns="91425">
            <a:noAutofit/>
          </a:bodyPr>
          <a:lstStyle/>
          <a:p>
            <a:pPr lvl="0">
              <a:spcBef>
                <a:spcPts val="0"/>
              </a:spcBef>
              <a:buClr>
                <a:schemeClr val="dk1"/>
              </a:buClr>
              <a:buSzPct val="30555"/>
              <a:buFont typeface="Arial"/>
              <a:buNone/>
            </a:pPr>
            <a:r>
              <a:rPr lang="en-US"/>
              <a:t>struct Node {</a:t>
            </a:r>
          </a:p>
          <a:p>
            <a:pPr lvl="0">
              <a:spcBef>
                <a:spcPts val="0"/>
              </a:spcBef>
              <a:buClr>
                <a:schemeClr val="dk1"/>
              </a:buClr>
              <a:buSzPct val="30555"/>
              <a:buFont typeface="Arial"/>
              <a:buNone/>
            </a:pPr>
            <a:r>
              <a:rPr lang="en-US"/>
              <a:t>    int value;</a:t>
            </a:r>
          </a:p>
          <a:p>
            <a:pPr lvl="0">
              <a:spcBef>
                <a:spcPts val="0"/>
              </a:spcBef>
              <a:buClr>
                <a:schemeClr val="dk1"/>
              </a:buClr>
              <a:buSzPct val="30555"/>
              <a:buFont typeface="Arial"/>
              <a:buNone/>
            </a:pPr>
            <a:r>
              <a:rPr lang="en-US"/>
              <a:t>    short color; // Red = 1, Black = 0</a:t>
            </a:r>
          </a:p>
          <a:p>
            <a:pPr lvl="0">
              <a:spcBef>
                <a:spcPts val="0"/>
              </a:spcBef>
              <a:buClr>
                <a:schemeClr val="dk1"/>
              </a:buClr>
              <a:buSzPct val="30555"/>
              <a:buFont typeface="Arial"/>
              <a:buNone/>
            </a:pPr>
            <a:r>
              <a:rPr lang="en-US"/>
              <a:t>    Node* parent;</a:t>
            </a:r>
          </a:p>
          <a:p>
            <a:pPr lvl="0">
              <a:spcBef>
                <a:spcPts val="0"/>
              </a:spcBef>
              <a:buClr>
                <a:schemeClr val="dk1"/>
              </a:buClr>
              <a:buSzPct val="30555"/>
              <a:buFont typeface="Arial"/>
              <a:buNone/>
            </a:pPr>
            <a:r>
              <a:rPr lang="en-US"/>
              <a:t>    Node* right;</a:t>
            </a:r>
          </a:p>
          <a:p>
            <a:pPr lvl="0">
              <a:spcBef>
                <a:spcPts val="0"/>
              </a:spcBef>
              <a:buClr>
                <a:schemeClr val="dk1"/>
              </a:buClr>
              <a:buSzPct val="30555"/>
              <a:buFont typeface="Arial"/>
              <a:buNone/>
            </a:pPr>
            <a:r>
              <a:rPr lang="en-US"/>
              <a:t>    Node* left;</a:t>
            </a:r>
          </a:p>
          <a:p>
            <a:pPr lvl="0">
              <a:spcBef>
                <a:spcPts val="0"/>
              </a:spcBef>
              <a:buClr>
                <a:schemeClr val="dk1"/>
              </a:buClr>
              <a:buSzPct val="30555"/>
              <a:buFont typeface="Arial"/>
              <a:buNone/>
            </a:pPr>
            <a:r>
              <a:rPr lang="en-US"/>
              <a:t>};</a:t>
            </a:r>
          </a:p>
          <a:p>
            <a:pPr lvl="0">
              <a:spcBef>
                <a:spcPts val="0"/>
              </a:spcBef>
              <a:buClr>
                <a:schemeClr val="dk1"/>
              </a:buClr>
              <a:buSzPct val="30555"/>
              <a:buFont typeface="Arial"/>
              <a:buNone/>
            </a:pPr>
            <a:r>
              <a:rPr lang="en-US"/>
              <a:t>struct RedBlack {</a:t>
            </a:r>
          </a:p>
          <a:p>
            <a:pPr lvl="0">
              <a:spcBef>
                <a:spcPts val="0"/>
              </a:spcBef>
              <a:buClr>
                <a:schemeClr val="dk1"/>
              </a:buClr>
              <a:buSzPct val="30555"/>
              <a:buFont typeface="Arial"/>
              <a:buNone/>
            </a:pPr>
            <a:r>
              <a:rPr lang="en-US"/>
              <a:t>    Node* root;</a:t>
            </a:r>
          </a:p>
          <a:p>
            <a:pPr lvl="0" rtl="0">
              <a:spcBef>
                <a:spcPts val="0"/>
              </a:spcBef>
              <a:buNone/>
            </a:pPr>
            <a:r>
              <a:rPr lang="en-US"/>
              <a: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560715" y="444500"/>
            <a:ext cx="11883300" cy="1074900"/>
          </a:xfrm>
          <a:prstGeom prst="rect">
            <a:avLst/>
          </a:prstGeom>
        </p:spPr>
        <p:txBody>
          <a:bodyPr anchorCtr="0" anchor="ctr" bIns="91425" lIns="91425" rIns="91425" wrap="square" tIns="91425">
            <a:noAutofit/>
          </a:bodyPr>
          <a:lstStyle/>
          <a:p>
            <a:pPr lvl="0">
              <a:spcBef>
                <a:spcPts val="0"/>
              </a:spcBef>
              <a:buNone/>
            </a:pPr>
            <a:r>
              <a:rPr lang="en-US"/>
              <a:t>TAD</a:t>
            </a:r>
          </a:p>
        </p:txBody>
      </p:sp>
      <p:sp>
        <p:nvSpPr>
          <p:cNvPr id="74" name="Shape 74"/>
          <p:cNvSpPr txBox="1"/>
          <p:nvPr>
            <p:ph idx="1" type="body"/>
          </p:nvPr>
        </p:nvSpPr>
        <p:spPr>
          <a:xfrm>
            <a:off x="735791" y="1838631"/>
            <a:ext cx="11339400" cy="7261800"/>
          </a:xfrm>
          <a:prstGeom prst="rect">
            <a:avLst/>
          </a:prstGeom>
        </p:spPr>
        <p:txBody>
          <a:bodyPr anchorCtr="0" anchor="t" bIns="91425" lIns="91425" rIns="91425" wrap="square" tIns="91425">
            <a:noAutofit/>
          </a:bodyPr>
          <a:lstStyle/>
          <a:p>
            <a:pPr lvl="0">
              <a:spcBef>
                <a:spcPts val="0"/>
              </a:spcBef>
              <a:buClr>
                <a:schemeClr val="dk1"/>
              </a:buClr>
              <a:buSzPct val="30555"/>
              <a:buFont typeface="Arial"/>
              <a:buNone/>
            </a:pPr>
            <a:r>
              <a:rPr lang="en-US"/>
              <a:t>void Add(RedBlack *root, int value);</a:t>
            </a:r>
          </a:p>
          <a:p>
            <a:pPr lvl="0">
              <a:spcBef>
                <a:spcPts val="0"/>
              </a:spcBef>
              <a:buClr>
                <a:schemeClr val="dk1"/>
              </a:buClr>
              <a:buSzPct val="30555"/>
              <a:buFont typeface="Arial"/>
              <a:buNone/>
            </a:pPr>
            <a:r>
              <a:t/>
            </a:r>
            <a:endParaRPr/>
          </a:p>
          <a:p>
            <a:pPr lvl="0">
              <a:spcBef>
                <a:spcPts val="0"/>
              </a:spcBef>
              <a:buClr>
                <a:schemeClr val="dk1"/>
              </a:buClr>
              <a:buSzPct val="30555"/>
              <a:buFont typeface="Arial"/>
              <a:buNone/>
            </a:pPr>
            <a:r>
              <a:rPr lang="en-US"/>
              <a:t>Node* Search(RedBlack *root, int value);</a:t>
            </a:r>
          </a:p>
          <a:p>
            <a:pPr lvl="0">
              <a:spcBef>
                <a:spcPts val="0"/>
              </a:spcBef>
              <a:buClr>
                <a:schemeClr val="dk1"/>
              </a:buClr>
              <a:buSzPct val="30555"/>
              <a:buFont typeface="Arial"/>
              <a:buNone/>
            </a:pPr>
            <a:r>
              <a:t/>
            </a:r>
            <a:endParaRPr/>
          </a:p>
          <a:p>
            <a:pPr lvl="0">
              <a:spcBef>
                <a:spcPts val="0"/>
              </a:spcBef>
              <a:buClr>
                <a:schemeClr val="dk1"/>
              </a:buClr>
              <a:buSzPct val="30555"/>
              <a:buFont typeface="Arial"/>
              <a:buNone/>
            </a:pPr>
            <a:r>
              <a:rPr lang="en-US"/>
              <a:t>void Remove(RedBlack *root, int value);</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560715" y="444500"/>
            <a:ext cx="11883300" cy="1074900"/>
          </a:xfrm>
          <a:prstGeom prst="rect">
            <a:avLst/>
          </a:prstGeom>
        </p:spPr>
        <p:txBody>
          <a:bodyPr anchorCtr="0" anchor="ctr" bIns="91425" lIns="91425" rIns="91425" wrap="square" tIns="91425">
            <a:noAutofit/>
          </a:bodyPr>
          <a:lstStyle/>
          <a:p>
            <a:pPr lvl="0">
              <a:spcBef>
                <a:spcPts val="0"/>
              </a:spcBef>
              <a:buNone/>
            </a:pPr>
            <a:r>
              <a:rPr lang="en-US"/>
              <a:t>Inserção em RedBlack</a:t>
            </a:r>
          </a:p>
        </p:txBody>
      </p:sp>
      <p:sp>
        <p:nvSpPr>
          <p:cNvPr id="80" name="Shape 80"/>
          <p:cNvSpPr txBox="1"/>
          <p:nvPr>
            <p:ph idx="1" type="body"/>
          </p:nvPr>
        </p:nvSpPr>
        <p:spPr>
          <a:xfrm>
            <a:off x="735800" y="1519402"/>
            <a:ext cx="11339400" cy="4305600"/>
          </a:xfrm>
          <a:prstGeom prst="rect">
            <a:avLst/>
          </a:prstGeom>
        </p:spPr>
        <p:txBody>
          <a:bodyPr anchorCtr="0" anchor="t" bIns="91425" lIns="91425" rIns="91425" wrap="square" tIns="91425">
            <a:noAutofit/>
          </a:bodyPr>
          <a:lstStyle/>
          <a:p>
            <a:pPr lvl="0">
              <a:spcBef>
                <a:spcPts val="0"/>
              </a:spcBef>
              <a:buClr>
                <a:schemeClr val="dk1"/>
              </a:buClr>
              <a:buSzPct val="36666"/>
              <a:buFont typeface="Arial"/>
              <a:buNone/>
            </a:pPr>
            <a:r>
              <a:rPr lang="en-US" sz="3000"/>
              <a:t>void AddCase1(RedBlack *root, Node *rb) { //Caso Raiz </a:t>
            </a:r>
          </a:p>
          <a:p>
            <a:pPr lvl="0">
              <a:spcBef>
                <a:spcPts val="0"/>
              </a:spcBef>
              <a:buClr>
                <a:schemeClr val="dk1"/>
              </a:buClr>
              <a:buSzPct val="36666"/>
              <a:buFont typeface="Arial"/>
              <a:buNone/>
            </a:pPr>
            <a:r>
              <a:rPr lang="en-US" sz="3000"/>
              <a:t>    if (rb-&gt;parent == NULL) </a:t>
            </a:r>
          </a:p>
          <a:p>
            <a:pPr lvl="0">
              <a:spcBef>
                <a:spcPts val="0"/>
              </a:spcBef>
              <a:buClr>
                <a:schemeClr val="dk1"/>
              </a:buClr>
              <a:buSzPct val="36666"/>
              <a:buFont typeface="Arial"/>
              <a:buNone/>
            </a:pPr>
            <a:r>
              <a:rPr lang="en-US" sz="3000"/>
              <a:t>        rb-&gt;color = 0;</a:t>
            </a:r>
          </a:p>
          <a:p>
            <a:pPr lvl="0" rtl="0">
              <a:spcBef>
                <a:spcPts val="0"/>
              </a:spcBef>
              <a:buNone/>
            </a:pPr>
            <a:r>
              <a:rPr lang="en-US" sz="3000"/>
              <a:t>    else </a:t>
            </a:r>
          </a:p>
          <a:p>
            <a:pPr lvl="0" rtl="0">
              <a:spcBef>
                <a:spcPts val="0"/>
              </a:spcBef>
              <a:buClr>
                <a:schemeClr val="dk1"/>
              </a:buClr>
              <a:buSzPct val="36666"/>
              <a:buFont typeface="Arial"/>
              <a:buNone/>
            </a:pPr>
            <a:r>
              <a:rPr lang="en-US" sz="3000"/>
              <a:t>        AddCase2(root, rb);</a:t>
            </a:r>
          </a:p>
          <a:p>
            <a:pPr lvl="0" rtl="0">
              <a:spcBef>
                <a:spcPts val="0"/>
              </a:spcBef>
              <a:buNone/>
            </a:pPr>
            <a:r>
              <a:rPr lang="en-US" sz="3000"/>
              <a:t>}</a:t>
            </a:r>
          </a:p>
        </p:txBody>
      </p:sp>
      <p:sp>
        <p:nvSpPr>
          <p:cNvPr id="81" name="Shape 81"/>
          <p:cNvSpPr txBox="1"/>
          <p:nvPr/>
        </p:nvSpPr>
        <p:spPr>
          <a:xfrm>
            <a:off x="735800" y="5306475"/>
            <a:ext cx="11339400" cy="2921700"/>
          </a:xfrm>
          <a:prstGeom prst="rect">
            <a:avLst/>
          </a:prstGeom>
          <a:noFill/>
          <a:ln>
            <a:noFill/>
          </a:ln>
        </p:spPr>
        <p:txBody>
          <a:bodyPr anchorCtr="0" anchor="t" bIns="91425" lIns="91425" rIns="91425" wrap="square" tIns="91425">
            <a:noAutofit/>
          </a:bodyPr>
          <a:lstStyle/>
          <a:p>
            <a:pPr indent="-241300" lvl="0" marL="342900" rtl="0">
              <a:spcBef>
                <a:spcPts val="1000"/>
              </a:spcBef>
              <a:buClr>
                <a:schemeClr val="dk1"/>
              </a:buClr>
              <a:buSzPct val="36666"/>
              <a:buFont typeface="Arial"/>
              <a:buNone/>
            </a:pPr>
            <a:r>
              <a:rPr lang="en-US" sz="3000">
                <a:solidFill>
                  <a:schemeClr val="dk1"/>
                </a:solidFill>
                <a:latin typeface="Calibri"/>
                <a:ea typeface="Calibri"/>
                <a:cs typeface="Calibri"/>
                <a:sym typeface="Calibri"/>
              </a:rPr>
              <a:t>void AddCase2(RedBlack *root, Node *rb)  {</a:t>
            </a:r>
          </a:p>
          <a:p>
            <a:pPr indent="-241300" lvl="0" marL="342900" rtl="0">
              <a:spcBef>
                <a:spcPts val="1000"/>
              </a:spcBef>
              <a:buClr>
                <a:schemeClr val="dk1"/>
              </a:buClr>
              <a:buSzPct val="36666"/>
              <a:buFont typeface="Arial"/>
              <a:buNone/>
            </a:pPr>
            <a:r>
              <a:rPr lang="en-US" sz="3000">
                <a:solidFill>
                  <a:schemeClr val="dk1"/>
                </a:solidFill>
                <a:latin typeface="Calibri"/>
                <a:ea typeface="Calibri"/>
                <a:cs typeface="Calibri"/>
                <a:sym typeface="Calibri"/>
              </a:rPr>
              <a:t>    if (!(rb-&gt;parent-&gt;color)) </a:t>
            </a:r>
          </a:p>
          <a:p>
            <a:pPr indent="-241300" lvl="0" marL="342900" rtl="0">
              <a:spcBef>
                <a:spcPts val="1000"/>
              </a:spcBef>
              <a:buClr>
                <a:schemeClr val="dk1"/>
              </a:buClr>
              <a:buSzPct val="36666"/>
              <a:buFont typeface="Arial"/>
              <a:buNone/>
            </a:pPr>
            <a:r>
              <a:rPr lang="en-US" sz="3000">
                <a:solidFill>
                  <a:schemeClr val="dk1"/>
                </a:solidFill>
                <a:latin typeface="Calibri"/>
                <a:ea typeface="Calibri"/>
                <a:cs typeface="Calibri"/>
                <a:sym typeface="Calibri"/>
              </a:rPr>
              <a:t>        return;</a:t>
            </a:r>
          </a:p>
          <a:p>
            <a:pPr indent="-241300" lvl="0" marL="342900" rtl="0">
              <a:spcBef>
                <a:spcPts val="1000"/>
              </a:spcBef>
              <a:buClr>
                <a:schemeClr val="dk1"/>
              </a:buClr>
              <a:buSzPct val="36666"/>
              <a:buFont typeface="Arial"/>
              <a:buNone/>
            </a:pPr>
            <a:r>
              <a:rPr lang="en-US" sz="3000">
                <a:solidFill>
                  <a:schemeClr val="dk1"/>
                </a:solidFill>
                <a:latin typeface="Calibri"/>
                <a:ea typeface="Calibri"/>
                <a:cs typeface="Calibri"/>
                <a:sym typeface="Calibri"/>
              </a:rPr>
              <a:t>    else //Vermelho, Vermelho</a:t>
            </a:r>
          </a:p>
          <a:p>
            <a:pPr indent="-241300" lvl="0" marL="342900" rtl="0">
              <a:spcBef>
                <a:spcPts val="1000"/>
              </a:spcBef>
              <a:buClr>
                <a:schemeClr val="dk1"/>
              </a:buClr>
              <a:buSzPct val="36666"/>
              <a:buFont typeface="Arial"/>
              <a:buNone/>
            </a:pPr>
            <a:r>
              <a:rPr lang="en-US" sz="3000">
                <a:solidFill>
                  <a:schemeClr val="dk1"/>
                </a:solidFill>
                <a:latin typeface="Calibri"/>
                <a:ea typeface="Calibri"/>
                <a:cs typeface="Calibri"/>
                <a:sym typeface="Calibri"/>
              </a:rPr>
              <a:t>        AddCase3(root, rb);</a:t>
            </a:r>
          </a:p>
          <a:p>
            <a:pPr indent="-241300" lvl="0" marL="342900" rtl="0">
              <a:spcBef>
                <a:spcPts val="1000"/>
              </a:spcBef>
              <a:buClr>
                <a:schemeClr val="dk1"/>
              </a:buClr>
              <a:buSzPct val="36666"/>
              <a:buFont typeface="Arial"/>
              <a:buNone/>
            </a:pPr>
            <a:r>
              <a:rPr lang="en-US" sz="3000">
                <a:solidFill>
                  <a:schemeClr val="dk1"/>
                </a:solidFill>
                <a:latin typeface="Calibri"/>
                <a:ea typeface="Calibri"/>
                <a:cs typeface="Calibri"/>
                <a:sym typeface="Calibri"/>
              </a:rPr>
              <a:t>}</a:t>
            </a:r>
          </a:p>
          <a:p>
            <a:pPr lvl="0">
              <a:spcBef>
                <a:spcPts val="0"/>
              </a:spcBef>
              <a:buNone/>
            </a:pPr>
            <a:r>
              <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560715" y="444500"/>
            <a:ext cx="11883300" cy="1074900"/>
          </a:xfrm>
          <a:prstGeom prst="rect">
            <a:avLst/>
          </a:prstGeom>
        </p:spPr>
        <p:txBody>
          <a:bodyPr anchorCtr="0" anchor="ctr" bIns="91425" lIns="91425" rIns="91425" wrap="square" tIns="91425">
            <a:noAutofit/>
          </a:bodyPr>
          <a:lstStyle/>
          <a:p>
            <a:pPr lvl="0">
              <a:spcBef>
                <a:spcPts val="0"/>
              </a:spcBef>
              <a:buNone/>
            </a:pPr>
            <a:r>
              <a:rPr lang="en-US"/>
              <a:t>Inserção em RedBlack</a:t>
            </a:r>
          </a:p>
        </p:txBody>
      </p:sp>
      <p:sp>
        <p:nvSpPr>
          <p:cNvPr id="87" name="Shape 87"/>
          <p:cNvSpPr txBox="1"/>
          <p:nvPr>
            <p:ph idx="1" type="body"/>
          </p:nvPr>
        </p:nvSpPr>
        <p:spPr>
          <a:xfrm>
            <a:off x="735791" y="1838631"/>
            <a:ext cx="11339400" cy="7261800"/>
          </a:xfrm>
          <a:prstGeom prst="rect">
            <a:avLst/>
          </a:prstGeom>
        </p:spPr>
        <p:txBody>
          <a:bodyPr anchorCtr="0" anchor="t" bIns="91425" lIns="91425" rIns="91425" wrap="square" tIns="91425">
            <a:noAutofit/>
          </a:bodyPr>
          <a:lstStyle/>
          <a:p>
            <a:pPr lvl="0">
              <a:spcBef>
                <a:spcPts val="0"/>
              </a:spcBef>
              <a:buClr>
                <a:schemeClr val="dk1"/>
              </a:buClr>
              <a:buSzPct val="30555"/>
              <a:buFont typeface="Arial"/>
              <a:buNone/>
            </a:pPr>
            <a:r>
              <a:rPr lang="en-US"/>
              <a:t>void AddCase3</a:t>
            </a:r>
            <a:r>
              <a:rPr lang="en-US">
                <a:solidFill>
                  <a:schemeClr val="dk1"/>
                </a:solidFill>
              </a:rPr>
              <a:t>(RedBlack *root, Node *rb)</a:t>
            </a:r>
            <a:r>
              <a:rPr lang="en-US" sz="3000">
                <a:solidFill>
                  <a:schemeClr val="dk1"/>
                </a:solidFill>
              </a:rPr>
              <a:t> </a:t>
            </a:r>
            <a:r>
              <a:rPr lang="en-US"/>
              <a:t> {</a:t>
            </a:r>
          </a:p>
          <a:p>
            <a:pPr lvl="0">
              <a:spcBef>
                <a:spcPts val="0"/>
              </a:spcBef>
              <a:buClr>
                <a:schemeClr val="dk1"/>
              </a:buClr>
              <a:buSzPct val="30555"/>
              <a:buFont typeface="Arial"/>
              <a:buNone/>
            </a:pPr>
            <a:r>
              <a:rPr lang="en-US"/>
              <a:t>    if(!Color(Uncle(rb)))</a:t>
            </a:r>
          </a:p>
          <a:p>
            <a:pPr lvl="0">
              <a:spcBef>
                <a:spcPts val="0"/>
              </a:spcBef>
              <a:buClr>
                <a:schemeClr val="dk1"/>
              </a:buClr>
              <a:buSzPct val="30555"/>
              <a:buFont typeface="Arial"/>
              <a:buNone/>
            </a:pPr>
            <a:r>
              <a:rPr lang="en-US"/>
              <a:t>        AddCase4(root, rb);  // Caso Rotacao</a:t>
            </a:r>
          </a:p>
          <a:p>
            <a:pPr lvl="0">
              <a:spcBef>
                <a:spcPts val="0"/>
              </a:spcBef>
              <a:buClr>
                <a:schemeClr val="dk1"/>
              </a:buClr>
              <a:buSzPct val="30555"/>
              <a:buFont typeface="Arial"/>
              <a:buNone/>
            </a:pPr>
            <a:r>
              <a:rPr lang="en-US"/>
              <a:t>    else {  // Caso Recolorir</a:t>
            </a:r>
          </a:p>
          <a:p>
            <a:pPr lvl="0">
              <a:spcBef>
                <a:spcPts val="0"/>
              </a:spcBef>
              <a:buClr>
                <a:schemeClr val="dk1"/>
              </a:buClr>
              <a:buSzPct val="30555"/>
              <a:buFont typeface="Arial"/>
              <a:buNone/>
            </a:pPr>
            <a:r>
              <a:rPr lang="en-US"/>
              <a:t>        rb-&gt;parent-&gt;color = 0;</a:t>
            </a:r>
          </a:p>
          <a:p>
            <a:pPr lvl="0">
              <a:spcBef>
                <a:spcPts val="0"/>
              </a:spcBef>
              <a:buClr>
                <a:schemeClr val="dk1"/>
              </a:buClr>
              <a:buSzPct val="30555"/>
              <a:buFont typeface="Arial"/>
              <a:buNone/>
            </a:pPr>
            <a:r>
              <a:rPr lang="en-US"/>
              <a:t>        Uncle(rb)-&gt;color = 0;</a:t>
            </a:r>
          </a:p>
          <a:p>
            <a:pPr lvl="0">
              <a:spcBef>
                <a:spcPts val="0"/>
              </a:spcBef>
              <a:buClr>
                <a:schemeClr val="dk1"/>
              </a:buClr>
              <a:buSzPct val="30555"/>
              <a:buFont typeface="Arial"/>
              <a:buNone/>
            </a:pPr>
            <a:r>
              <a:rPr lang="en-US"/>
              <a:t>        GrandParent(rb)-&gt;color = 1;</a:t>
            </a:r>
          </a:p>
          <a:p>
            <a:pPr lvl="0">
              <a:spcBef>
                <a:spcPts val="0"/>
              </a:spcBef>
              <a:buClr>
                <a:schemeClr val="dk1"/>
              </a:buClr>
              <a:buSzPct val="30555"/>
              <a:buFont typeface="Arial"/>
              <a:buNone/>
            </a:pPr>
            <a:r>
              <a:rPr lang="en-US"/>
              <a:t>        AddCase1(root, GrandParent(rb));</a:t>
            </a:r>
          </a:p>
          <a:p>
            <a:pPr lvl="0">
              <a:spcBef>
                <a:spcPts val="0"/>
              </a:spcBef>
              <a:buClr>
                <a:schemeClr val="dk1"/>
              </a:buClr>
              <a:buSzPct val="30555"/>
              <a:buFont typeface="Arial"/>
              <a:buNone/>
            </a:pPr>
            <a:r>
              <a:rPr lang="en-US"/>
              <a:t>    }</a:t>
            </a:r>
          </a:p>
          <a:p>
            <a:pPr lvl="0" rtl="0">
              <a:spcBef>
                <a:spcPts val="0"/>
              </a:spcBef>
              <a:buNone/>
            </a:pPr>
            <a:r>
              <a:rPr lang="en-US"/>
              <a: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560715" y="444500"/>
            <a:ext cx="11883300" cy="1074900"/>
          </a:xfrm>
          <a:prstGeom prst="rect">
            <a:avLst/>
          </a:prstGeom>
        </p:spPr>
        <p:txBody>
          <a:bodyPr anchorCtr="0" anchor="ctr" bIns="91425" lIns="91425" rIns="91425" wrap="square" tIns="91425">
            <a:noAutofit/>
          </a:bodyPr>
          <a:lstStyle/>
          <a:p>
            <a:pPr lvl="0">
              <a:spcBef>
                <a:spcPts val="0"/>
              </a:spcBef>
              <a:buNone/>
            </a:pPr>
            <a:r>
              <a:rPr lang="en-US"/>
              <a:t>Inserção em RedBlack</a:t>
            </a:r>
          </a:p>
        </p:txBody>
      </p:sp>
      <p:sp>
        <p:nvSpPr>
          <p:cNvPr id="93" name="Shape 93"/>
          <p:cNvSpPr txBox="1"/>
          <p:nvPr>
            <p:ph idx="1" type="body"/>
          </p:nvPr>
        </p:nvSpPr>
        <p:spPr>
          <a:xfrm>
            <a:off x="832666" y="1519406"/>
            <a:ext cx="11339400" cy="7261800"/>
          </a:xfrm>
          <a:prstGeom prst="rect">
            <a:avLst/>
          </a:prstGeom>
        </p:spPr>
        <p:txBody>
          <a:bodyPr anchorCtr="0" anchor="t" bIns="91425" lIns="91425" rIns="91425" wrap="square" tIns="91425">
            <a:noAutofit/>
          </a:bodyPr>
          <a:lstStyle/>
          <a:p>
            <a:pPr lvl="0">
              <a:spcBef>
                <a:spcPts val="0"/>
              </a:spcBef>
              <a:buClr>
                <a:schemeClr val="dk1"/>
              </a:buClr>
              <a:buSzPct val="30555"/>
              <a:buFont typeface="Arial"/>
              <a:buNone/>
            </a:pPr>
            <a:r>
              <a:rPr lang="en-US">
                <a:solidFill>
                  <a:schemeClr val="dk1"/>
                </a:solidFill>
              </a:rPr>
              <a:t>void AddCase4(RedBlack *root, Node *rb) {</a:t>
            </a:r>
          </a:p>
          <a:p>
            <a:pPr lvl="0">
              <a:spcBef>
                <a:spcPts val="0"/>
              </a:spcBef>
              <a:buClr>
                <a:schemeClr val="dk1"/>
              </a:buClr>
              <a:buSzPct val="30555"/>
              <a:buFont typeface="Arial"/>
              <a:buNone/>
            </a:pPr>
            <a:r>
              <a:rPr lang="en-US">
                <a:solidFill>
                  <a:schemeClr val="dk1"/>
                </a:solidFill>
              </a:rPr>
              <a:t>    if (rb == rb-&gt;parent-&gt;right &amp;&amp; rb-&gt;parent == GrandParent(rb)-&gt;left) { // LR</a:t>
            </a:r>
          </a:p>
          <a:p>
            <a:pPr lvl="0">
              <a:spcBef>
                <a:spcPts val="0"/>
              </a:spcBef>
              <a:buClr>
                <a:schemeClr val="dk1"/>
              </a:buClr>
              <a:buSzPct val="30555"/>
              <a:buFont typeface="Arial"/>
              <a:buNone/>
            </a:pPr>
            <a:r>
              <a:rPr lang="en-US">
                <a:solidFill>
                  <a:schemeClr val="dk1"/>
                </a:solidFill>
              </a:rPr>
              <a:t>        RotateLeft(root, rb-&gt;parent);</a:t>
            </a:r>
          </a:p>
          <a:p>
            <a:pPr lvl="0">
              <a:spcBef>
                <a:spcPts val="0"/>
              </a:spcBef>
              <a:buClr>
                <a:schemeClr val="dk1"/>
              </a:buClr>
              <a:buSzPct val="30555"/>
              <a:buFont typeface="Arial"/>
              <a:buNone/>
            </a:pPr>
            <a:r>
              <a:rPr lang="en-US">
                <a:solidFill>
                  <a:schemeClr val="dk1"/>
                </a:solidFill>
              </a:rPr>
              <a:t>        rb = rb-&gt;left;</a:t>
            </a:r>
          </a:p>
          <a:p>
            <a:pPr lvl="0">
              <a:spcBef>
                <a:spcPts val="0"/>
              </a:spcBef>
              <a:buClr>
                <a:schemeClr val="dk1"/>
              </a:buClr>
              <a:buSzPct val="30555"/>
              <a:buFont typeface="Arial"/>
              <a:buNone/>
            </a:pPr>
            <a:r>
              <a:rPr lang="en-US">
                <a:solidFill>
                  <a:schemeClr val="dk1"/>
                </a:solidFill>
              </a:rPr>
              <a:t>    } else if (rb == rb-&gt;parent-&gt;left &amp;&amp; rb-&gt;parent == GrandParent(rb)-&gt;right) { //RL</a:t>
            </a:r>
          </a:p>
          <a:p>
            <a:pPr lvl="0">
              <a:spcBef>
                <a:spcPts val="0"/>
              </a:spcBef>
              <a:buClr>
                <a:schemeClr val="dk1"/>
              </a:buClr>
              <a:buSzPct val="30555"/>
              <a:buFont typeface="Arial"/>
              <a:buNone/>
            </a:pPr>
            <a:r>
              <a:rPr lang="en-US">
                <a:solidFill>
                  <a:schemeClr val="dk1"/>
                </a:solidFill>
              </a:rPr>
              <a:t>        RotateRight(root, rb-&gt;parent);</a:t>
            </a:r>
          </a:p>
          <a:p>
            <a:pPr lvl="0">
              <a:spcBef>
                <a:spcPts val="0"/>
              </a:spcBef>
              <a:buClr>
                <a:schemeClr val="dk1"/>
              </a:buClr>
              <a:buSzPct val="30555"/>
              <a:buFont typeface="Arial"/>
              <a:buNone/>
            </a:pPr>
            <a:r>
              <a:rPr lang="en-US">
                <a:solidFill>
                  <a:schemeClr val="dk1"/>
                </a:solidFill>
              </a:rPr>
              <a:t>        rb = rb-&gt;right;</a:t>
            </a:r>
          </a:p>
          <a:p>
            <a:pPr lvl="0">
              <a:spcBef>
                <a:spcPts val="0"/>
              </a:spcBef>
              <a:buClr>
                <a:schemeClr val="dk1"/>
              </a:buClr>
              <a:buSzPct val="30555"/>
              <a:buFont typeface="Arial"/>
              <a:buNone/>
            </a:pPr>
            <a:r>
              <a:rPr lang="en-US">
                <a:solidFill>
                  <a:schemeClr val="dk1"/>
                </a:solidFill>
              </a:rPr>
              <a:t>    }</a:t>
            </a:r>
          </a:p>
          <a:p>
            <a:pPr lvl="0">
              <a:spcBef>
                <a:spcPts val="0"/>
              </a:spcBef>
              <a:buClr>
                <a:schemeClr val="dk1"/>
              </a:buClr>
              <a:buSzPct val="30555"/>
              <a:buFont typeface="Arial"/>
              <a:buNone/>
            </a:pPr>
            <a:r>
              <a:rPr lang="en-US">
                <a:solidFill>
                  <a:schemeClr val="dk1"/>
                </a:solidFill>
              </a:rPr>
              <a:t>    AddCase5(root, rb);</a:t>
            </a:r>
          </a:p>
          <a:p>
            <a:pPr lvl="0" rtl="0">
              <a:spcBef>
                <a:spcPts val="0"/>
              </a:spcBef>
              <a:buNone/>
            </a:pPr>
            <a:r>
              <a:rPr lang="en-US">
                <a:solidFill>
                  <a:schemeClr val="dk1"/>
                </a:solidFill>
              </a:rPr>
              <a:t>}</a:t>
            </a: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