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66" r:id="rId3"/>
    <p:sldId id="261" r:id="rId4"/>
    <p:sldId id="262" r:id="rId5"/>
    <p:sldId id="258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1E5"/>
    <a:srgbClr val="875D47"/>
    <a:srgbClr val="F1F6FB"/>
    <a:srgbClr val="3F3F3F"/>
    <a:srgbClr val="323232"/>
    <a:srgbClr val="1E76B2"/>
    <a:srgbClr val="2993DB"/>
    <a:srgbClr val="232323"/>
    <a:srgbClr val="DB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C15FE-3CA0-4846-B2B8-C1F27BA66CE8}" v="539" dt="2020-03-09T20:04:09.830"/>
    <p1510:client id="{7A7EF7A5-FCD4-4E1E-A205-58B55D424A6F}" v="13" dt="2020-03-09T17:02:03.331"/>
    <p1510:client id="{9D543038-1792-497D-BED3-EA97A43B48B2}" v="42" dt="2020-03-09T19:48:31.954"/>
    <p1510:client id="{B73E750B-844C-43FB-9F80-EB60EE37AD68}" v="52" dt="2020-03-09T17:16:16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B73E750B-844C-43FB-9F80-EB60EE37AD68}"/>
    <pc:docChg chg="modSld">
      <pc:chgData name="Usuário Convidado" userId="" providerId="Windows Live" clId="Web-{B73E750B-844C-43FB-9F80-EB60EE37AD68}" dt="2020-03-09T17:16:16.124" v="46" actId="14100"/>
      <pc:docMkLst>
        <pc:docMk/>
      </pc:docMkLst>
      <pc:sldChg chg="addSp delSp modSp">
        <pc:chgData name="Usuário Convidado" userId="" providerId="Windows Live" clId="Web-{B73E750B-844C-43FB-9F80-EB60EE37AD68}" dt="2020-03-09T17:14:42.136" v="40" actId="1076"/>
        <pc:sldMkLst>
          <pc:docMk/>
          <pc:sldMk cId="2694561715" sldId="261"/>
        </pc:sldMkLst>
        <pc:spChg chg="mod">
          <ac:chgData name="Usuário Convidado" userId="" providerId="Windows Live" clId="Web-{B73E750B-844C-43FB-9F80-EB60EE37AD68}" dt="2020-03-09T17:12:24.552" v="32"/>
          <ac:spMkLst>
            <pc:docMk/>
            <pc:sldMk cId="2694561715" sldId="261"/>
            <ac:spMk id="5" creationId="{095E1369-88FC-4A19-8F1A-7C886138D066}"/>
          </ac:spMkLst>
        </pc:spChg>
        <pc:spChg chg="add del mod topLvl">
          <ac:chgData name="Usuário Convidado" userId="" providerId="Windows Live" clId="Web-{B73E750B-844C-43FB-9F80-EB60EE37AD68}" dt="2020-03-09T17:14:08.885" v="38"/>
          <ac:spMkLst>
            <pc:docMk/>
            <pc:sldMk cId="2694561715" sldId="261"/>
            <ac:spMk id="7" creationId="{8724C421-4C2A-4FCA-987B-640270AC1C52}"/>
          </ac:spMkLst>
        </pc:spChg>
        <pc:grpChg chg="add del">
          <ac:chgData name="Usuário Convidado" userId="" providerId="Windows Live" clId="Web-{B73E750B-844C-43FB-9F80-EB60EE37AD68}" dt="2020-03-09T17:08:11.822" v="10"/>
          <ac:grpSpMkLst>
            <pc:docMk/>
            <pc:sldMk cId="2694561715" sldId="261"/>
            <ac:grpSpMk id="6" creationId="{7325EB99-8D08-40EF-BECA-379DB5601F72}"/>
          </ac:grpSpMkLst>
        </pc:grpChg>
        <pc:picChg chg="add mod">
          <ac:chgData name="Usuário Convidado" userId="" providerId="Windows Live" clId="Web-{B73E750B-844C-43FB-9F80-EB60EE37AD68}" dt="2020-03-09T17:14:42.136" v="40" actId="1076"/>
          <ac:picMkLst>
            <pc:docMk/>
            <pc:sldMk cId="2694561715" sldId="261"/>
            <ac:picMk id="2" creationId="{7B2A063E-E34D-4A4B-B2C2-A495A518B16B}"/>
          </ac:picMkLst>
        </pc:picChg>
        <pc:picChg chg="add del mod topLvl">
          <ac:chgData name="Usuário Convidado" userId="" providerId="Windows Live" clId="Web-{B73E750B-844C-43FB-9F80-EB60EE37AD68}" dt="2020-03-09T17:08:15.384" v="11"/>
          <ac:picMkLst>
            <pc:docMk/>
            <pc:sldMk cId="2694561715" sldId="261"/>
            <ac:picMk id="2051" creationId="{FDFCDE56-FB4B-4D56-9D70-3D8CBCDE0623}"/>
          </ac:picMkLst>
        </pc:picChg>
      </pc:sldChg>
      <pc:sldChg chg="modSp">
        <pc:chgData name="Usuário Convidado" userId="" providerId="Windows Live" clId="Web-{B73E750B-844C-43FB-9F80-EB60EE37AD68}" dt="2020-03-09T17:16:00.858" v="43" actId="1076"/>
        <pc:sldMkLst>
          <pc:docMk/>
          <pc:sldMk cId="800596326" sldId="266"/>
        </pc:sldMkLst>
        <pc:grpChg chg="mod">
          <ac:chgData name="Usuário Convidado" userId="" providerId="Windows Live" clId="Web-{B73E750B-844C-43FB-9F80-EB60EE37AD68}" dt="2020-03-09T17:16:00.858" v="43" actId="1076"/>
          <ac:grpSpMkLst>
            <pc:docMk/>
            <pc:sldMk cId="800596326" sldId="266"/>
            <ac:grpSpMk id="2" creationId="{F147B969-DFFF-4C16-8D7C-65269C5CC221}"/>
          </ac:grpSpMkLst>
        </pc:grpChg>
      </pc:sldChg>
      <pc:sldChg chg="addSp modSp">
        <pc:chgData name="Usuário Convidado" userId="" providerId="Windows Live" clId="Web-{B73E750B-844C-43FB-9F80-EB60EE37AD68}" dt="2020-03-09T17:16:16.124" v="46" actId="14100"/>
        <pc:sldMkLst>
          <pc:docMk/>
          <pc:sldMk cId="831308523" sldId="267"/>
        </pc:sldMkLst>
        <pc:spChg chg="add mod">
          <ac:chgData name="Usuário Convidado" userId="" providerId="Windows Live" clId="Web-{B73E750B-844C-43FB-9F80-EB60EE37AD68}" dt="2020-03-09T17:16:16.124" v="46" actId="14100"/>
          <ac:spMkLst>
            <pc:docMk/>
            <pc:sldMk cId="831308523" sldId="267"/>
            <ac:spMk id="6" creationId="{84444936-08C6-4748-9739-D47EDF672A01}"/>
          </ac:spMkLst>
        </pc:spChg>
        <pc:picChg chg="add mod">
          <ac:chgData name="Usuário Convidado" userId="" providerId="Windows Live" clId="Web-{B73E750B-844C-43FB-9F80-EB60EE37AD68}" dt="2020-03-09T17:15:54.577" v="41"/>
          <ac:picMkLst>
            <pc:docMk/>
            <pc:sldMk cId="831308523" sldId="267"/>
            <ac:picMk id="4" creationId="{4550B8F2-4504-476F-8001-2AC48744FA9E}"/>
          </ac:picMkLst>
        </pc:picChg>
      </pc:sldChg>
    </pc:docChg>
  </pc:docChgLst>
  <pc:docChgLst>
    <pc:chgData name="Gabriel Gameiro Perez" userId="f28405716951652b" providerId="Windows Live" clId="Web-{9D543038-1792-497D-BED3-EA97A43B48B2}"/>
    <pc:docChg chg="modSld">
      <pc:chgData name="Gabriel Gameiro Perez" userId="f28405716951652b" providerId="Windows Live" clId="Web-{9D543038-1792-497D-BED3-EA97A43B48B2}" dt="2020-03-09T19:48:31.954" v="35" actId="1076"/>
      <pc:docMkLst>
        <pc:docMk/>
      </pc:docMkLst>
      <pc:sldChg chg="addSp delSp">
        <pc:chgData name="Gabriel Gameiro Perez" userId="f28405716951652b" providerId="Windows Live" clId="Web-{9D543038-1792-497D-BED3-EA97A43B48B2}" dt="2020-03-09T19:46:36.183" v="17"/>
        <pc:sldMkLst>
          <pc:docMk/>
          <pc:sldMk cId="1778209906" sldId="258"/>
        </pc:sldMkLst>
        <pc:grpChg chg="del">
          <ac:chgData name="Gabriel Gameiro Perez" userId="f28405716951652b" providerId="Windows Live" clId="Web-{9D543038-1792-497D-BED3-EA97A43B48B2}" dt="2020-03-09T19:46:35.496" v="16"/>
          <ac:grpSpMkLst>
            <pc:docMk/>
            <pc:sldMk cId="1778209906" sldId="258"/>
            <ac:grpSpMk id="7" creationId="{C8AF0029-67E0-4D3C-8AA3-BBCAA38D2443}"/>
          </ac:grpSpMkLst>
        </pc:grpChg>
        <pc:picChg chg="add">
          <ac:chgData name="Gabriel Gameiro Perez" userId="f28405716951652b" providerId="Windows Live" clId="Web-{9D543038-1792-497D-BED3-EA97A43B48B2}" dt="2020-03-09T19:46:36.183" v="17"/>
          <ac:picMkLst>
            <pc:docMk/>
            <pc:sldMk cId="1778209906" sldId="258"/>
            <ac:picMk id="2" creationId="{A686A6CA-8901-4B40-B3E4-F338DEDBFF60}"/>
          </ac:picMkLst>
        </pc:picChg>
      </pc:sldChg>
      <pc:sldChg chg="addSp delSp modSp">
        <pc:chgData name="Gabriel Gameiro Perez" userId="f28405716951652b" providerId="Windows Live" clId="Web-{9D543038-1792-497D-BED3-EA97A43B48B2}" dt="2020-03-09T19:47:30.328" v="26"/>
        <pc:sldMkLst>
          <pc:docMk/>
          <pc:sldMk cId="2694561715" sldId="261"/>
        </pc:sldMkLst>
        <pc:picChg chg="del mod">
          <ac:chgData name="Gabriel Gameiro Perez" userId="f28405716951652b" providerId="Windows Live" clId="Web-{9D543038-1792-497D-BED3-EA97A43B48B2}" dt="2020-03-09T19:47:29.701" v="25"/>
          <ac:picMkLst>
            <pc:docMk/>
            <pc:sldMk cId="2694561715" sldId="261"/>
            <ac:picMk id="2" creationId="{7B2A063E-E34D-4A4B-B2C2-A495A518B16B}"/>
          </ac:picMkLst>
        </pc:picChg>
        <pc:picChg chg="add">
          <ac:chgData name="Gabriel Gameiro Perez" userId="f28405716951652b" providerId="Windows Live" clId="Web-{9D543038-1792-497D-BED3-EA97A43B48B2}" dt="2020-03-09T19:47:30.328" v="26"/>
          <ac:picMkLst>
            <pc:docMk/>
            <pc:sldMk cId="2694561715" sldId="261"/>
            <ac:picMk id="3" creationId="{B0D42BC5-4EBA-4F7D-A7DD-1AC34AD6E8C2}"/>
          </ac:picMkLst>
        </pc:picChg>
      </pc:sldChg>
      <pc:sldChg chg="addSp delSp modSp">
        <pc:chgData name="Gabriel Gameiro Perez" userId="f28405716951652b" providerId="Windows Live" clId="Web-{9D543038-1792-497D-BED3-EA97A43B48B2}" dt="2020-03-09T19:46:28.948" v="15"/>
        <pc:sldMkLst>
          <pc:docMk/>
          <pc:sldMk cId="4282579266" sldId="262"/>
        </pc:sldMkLst>
        <pc:grpChg chg="del">
          <ac:chgData name="Gabriel Gameiro Perez" userId="f28405716951652b" providerId="Windows Live" clId="Web-{9D543038-1792-497D-BED3-EA97A43B48B2}" dt="2020-03-09T19:42:47.892" v="9"/>
          <ac:grpSpMkLst>
            <pc:docMk/>
            <pc:sldMk cId="4282579266" sldId="262"/>
            <ac:grpSpMk id="7" creationId="{C8AF0029-67E0-4D3C-8AA3-BBCAA38D2443}"/>
          </ac:grpSpMkLst>
        </pc:grpChg>
        <pc:picChg chg="add mod">
          <ac:chgData name="Gabriel Gameiro Perez" userId="f28405716951652b" providerId="Windows Live" clId="Web-{9D543038-1792-497D-BED3-EA97A43B48B2}" dt="2020-03-09T19:44:38.882" v="13" actId="1076"/>
          <ac:picMkLst>
            <pc:docMk/>
            <pc:sldMk cId="4282579266" sldId="262"/>
            <ac:picMk id="13" creationId="{11DFF5C4-95E1-4BD4-93E3-7573759A9A7F}"/>
          </ac:picMkLst>
        </pc:picChg>
        <pc:picChg chg="add del">
          <ac:chgData name="Gabriel Gameiro Perez" userId="f28405716951652b" providerId="Windows Live" clId="Web-{9D543038-1792-497D-BED3-EA97A43B48B2}" dt="2020-03-09T19:46:28.948" v="15"/>
          <ac:picMkLst>
            <pc:docMk/>
            <pc:sldMk cId="4282579266" sldId="262"/>
            <ac:picMk id="31" creationId="{92D38F3F-3EB2-4595-86E3-DC1CB52A5258}"/>
          </ac:picMkLst>
        </pc:picChg>
      </pc:sldChg>
      <pc:sldChg chg="addSp delSp">
        <pc:chgData name="Gabriel Gameiro Perez" userId="f28405716951652b" providerId="Windows Live" clId="Web-{9D543038-1792-497D-BED3-EA97A43B48B2}" dt="2020-03-09T19:46:52.059" v="22"/>
        <pc:sldMkLst>
          <pc:docMk/>
          <pc:sldMk cId="2579177356" sldId="263"/>
        </pc:sldMkLst>
        <pc:spChg chg="del topLvl">
          <ac:chgData name="Gabriel Gameiro Perez" userId="f28405716951652b" providerId="Windows Live" clId="Web-{9D543038-1792-497D-BED3-EA97A43B48B2}" dt="2020-03-09T19:46:49.152" v="20"/>
          <ac:spMkLst>
            <pc:docMk/>
            <pc:sldMk cId="2579177356" sldId="263"/>
            <ac:spMk id="9" creationId="{31D22BE4-D15C-4087-BD02-D0DC858C700E}"/>
          </ac:spMkLst>
        </pc:spChg>
        <pc:grpChg chg="del">
          <ac:chgData name="Gabriel Gameiro Perez" userId="f28405716951652b" providerId="Windows Live" clId="Web-{9D543038-1792-497D-BED3-EA97A43B48B2}" dt="2020-03-09T19:46:49.152" v="20"/>
          <ac:grpSpMkLst>
            <pc:docMk/>
            <pc:sldMk cId="2579177356" sldId="263"/>
            <ac:grpSpMk id="7" creationId="{C8AF0029-67E0-4D3C-8AA3-BBCAA38D2443}"/>
          </ac:grpSpMkLst>
        </pc:grpChg>
        <pc:picChg chg="add">
          <ac:chgData name="Gabriel Gameiro Perez" userId="f28405716951652b" providerId="Windows Live" clId="Web-{9D543038-1792-497D-BED3-EA97A43B48B2}" dt="2020-03-09T19:46:52.059" v="22"/>
          <ac:picMkLst>
            <pc:docMk/>
            <pc:sldMk cId="2579177356" sldId="263"/>
            <ac:picMk id="2" creationId="{E541A771-5E7D-493B-95E1-50339052BEF9}"/>
          </ac:picMkLst>
        </pc:picChg>
        <pc:picChg chg="del topLvl">
          <ac:chgData name="Gabriel Gameiro Perez" userId="f28405716951652b" providerId="Windows Live" clId="Web-{9D543038-1792-497D-BED3-EA97A43B48B2}" dt="2020-03-09T19:46:51.574" v="21"/>
          <ac:picMkLst>
            <pc:docMk/>
            <pc:sldMk cId="2579177356" sldId="263"/>
            <ac:picMk id="8" creationId="{6C99FC69-6578-4B9A-90A6-821E9E15EF8A}"/>
          </ac:picMkLst>
        </pc:picChg>
      </pc:sldChg>
      <pc:sldChg chg="addSp delSp">
        <pc:chgData name="Gabriel Gameiro Perez" userId="f28405716951652b" providerId="Windows Live" clId="Web-{9D543038-1792-497D-BED3-EA97A43B48B2}" dt="2020-03-09T19:46:42.574" v="19"/>
        <pc:sldMkLst>
          <pc:docMk/>
          <pc:sldMk cId="429417682" sldId="264"/>
        </pc:sldMkLst>
        <pc:grpChg chg="del">
          <ac:chgData name="Gabriel Gameiro Perez" userId="f28405716951652b" providerId="Windows Live" clId="Web-{9D543038-1792-497D-BED3-EA97A43B48B2}" dt="2020-03-09T19:46:42.105" v="18"/>
          <ac:grpSpMkLst>
            <pc:docMk/>
            <pc:sldMk cId="429417682" sldId="264"/>
            <ac:grpSpMk id="7" creationId="{C8AF0029-67E0-4D3C-8AA3-BBCAA38D2443}"/>
          </ac:grpSpMkLst>
        </pc:grpChg>
        <pc:picChg chg="add">
          <ac:chgData name="Gabriel Gameiro Perez" userId="f28405716951652b" providerId="Windows Live" clId="Web-{9D543038-1792-497D-BED3-EA97A43B48B2}" dt="2020-03-09T19:46:42.574" v="19"/>
          <ac:picMkLst>
            <pc:docMk/>
            <pc:sldMk cId="429417682" sldId="264"/>
            <ac:picMk id="2" creationId="{15DC2FEB-534D-4DB9-9CB5-4EF8623CF754}"/>
          </ac:picMkLst>
        </pc:picChg>
      </pc:sldChg>
      <pc:sldChg chg="addSp delSp">
        <pc:chgData name="Gabriel Gameiro Perez" userId="f28405716951652b" providerId="Windows Live" clId="Web-{9D543038-1792-497D-BED3-EA97A43B48B2}" dt="2020-03-09T19:47:08.919" v="24"/>
        <pc:sldMkLst>
          <pc:docMk/>
          <pc:sldMk cId="4145482080" sldId="265"/>
        </pc:sldMkLst>
        <pc:grpChg chg="del">
          <ac:chgData name="Gabriel Gameiro Perez" userId="f28405716951652b" providerId="Windows Live" clId="Web-{9D543038-1792-497D-BED3-EA97A43B48B2}" dt="2020-03-09T19:47:08.403" v="23"/>
          <ac:grpSpMkLst>
            <pc:docMk/>
            <pc:sldMk cId="4145482080" sldId="265"/>
            <ac:grpSpMk id="7" creationId="{C8AF0029-67E0-4D3C-8AA3-BBCAA38D2443}"/>
          </ac:grpSpMkLst>
        </pc:grpChg>
        <pc:picChg chg="add">
          <ac:chgData name="Gabriel Gameiro Perez" userId="f28405716951652b" providerId="Windows Live" clId="Web-{9D543038-1792-497D-BED3-EA97A43B48B2}" dt="2020-03-09T19:47:08.919" v="24"/>
          <ac:picMkLst>
            <pc:docMk/>
            <pc:sldMk cId="4145482080" sldId="265"/>
            <ac:picMk id="2" creationId="{4EEFE85A-D4FD-4C02-BED1-68974B174112}"/>
          </ac:picMkLst>
        </pc:picChg>
      </pc:sldChg>
      <pc:sldChg chg="addSp delSp modSp addAnim delAnim">
        <pc:chgData name="Gabriel Gameiro Perez" userId="f28405716951652b" providerId="Windows Live" clId="Web-{9D543038-1792-497D-BED3-EA97A43B48B2}" dt="2020-03-09T19:48:31.954" v="35" actId="1076"/>
        <pc:sldMkLst>
          <pc:docMk/>
          <pc:sldMk cId="800596326" sldId="266"/>
        </pc:sldMkLst>
        <pc:spChg chg="topLvl">
          <ac:chgData name="Gabriel Gameiro Perez" userId="f28405716951652b" providerId="Windows Live" clId="Web-{9D543038-1792-497D-BED3-EA97A43B48B2}" dt="2020-03-09T19:48:16.391" v="31"/>
          <ac:spMkLst>
            <pc:docMk/>
            <pc:sldMk cId="800596326" sldId="266"/>
            <ac:spMk id="6" creationId="{81F97408-FDA3-41A9-BEBE-E5220189C055}"/>
          </ac:spMkLst>
        </pc:spChg>
        <pc:spChg chg="del mod">
          <ac:chgData name="Gabriel Gameiro Perez" userId="f28405716951652b" providerId="Windows Live" clId="Web-{9D543038-1792-497D-BED3-EA97A43B48B2}" dt="2020-03-09T19:48:11.734" v="30"/>
          <ac:spMkLst>
            <pc:docMk/>
            <pc:sldMk cId="800596326" sldId="266"/>
            <ac:spMk id="9" creationId="{31D22BE4-D15C-4087-BD02-D0DC858C700E}"/>
          </ac:spMkLst>
        </pc:spChg>
        <pc:grpChg chg="add del">
          <ac:chgData name="Gabriel Gameiro Perez" userId="f28405716951652b" providerId="Windows Live" clId="Web-{9D543038-1792-497D-BED3-EA97A43B48B2}" dt="2020-03-09T19:48:16.391" v="31"/>
          <ac:grpSpMkLst>
            <pc:docMk/>
            <pc:sldMk cId="800596326" sldId="266"/>
            <ac:grpSpMk id="3" creationId="{F6F20CD9-A314-43CE-9CCF-19F157EB8857}"/>
          </ac:grpSpMkLst>
        </pc:grpChg>
        <pc:grpChg chg="del">
          <ac:chgData name="Gabriel Gameiro Perez" userId="f28405716951652b" providerId="Windows Live" clId="Web-{9D543038-1792-497D-BED3-EA97A43B48B2}" dt="2020-03-09T19:48:11.734" v="30"/>
          <ac:grpSpMkLst>
            <pc:docMk/>
            <pc:sldMk cId="800596326" sldId="266"/>
            <ac:grpSpMk id="7" creationId="{C8AF0029-67E0-4D3C-8AA3-BBCAA38D2443}"/>
          </ac:grpSpMkLst>
        </pc:grpChg>
        <pc:picChg chg="add mod">
          <ac:chgData name="Gabriel Gameiro Perez" userId="f28405716951652b" providerId="Windows Live" clId="Web-{9D543038-1792-497D-BED3-EA97A43B48B2}" dt="2020-03-09T19:48:31.954" v="35" actId="1076"/>
          <ac:picMkLst>
            <pc:docMk/>
            <pc:sldMk cId="800596326" sldId="266"/>
            <ac:picMk id="4" creationId="{25097D70-2145-4ADC-BCBA-D7F8C992EB09}"/>
          </ac:picMkLst>
        </pc:picChg>
        <pc:picChg chg="del topLvl">
          <ac:chgData name="Gabriel Gameiro Perez" userId="f28405716951652b" providerId="Windows Live" clId="Web-{9D543038-1792-497D-BED3-EA97A43B48B2}" dt="2020-03-09T19:48:16.391" v="31"/>
          <ac:picMkLst>
            <pc:docMk/>
            <pc:sldMk cId="800596326" sldId="266"/>
            <ac:picMk id="8" creationId="{6C99FC69-6578-4B9A-90A6-821E9E15EF8A}"/>
          </ac:picMkLst>
        </pc:picChg>
      </pc:sldChg>
    </pc:docChg>
  </pc:docChgLst>
  <pc:docChgLst>
    <pc:chgData name="Gabriel Gameiro Perez" userId="f28405716951652b" providerId="LiveId" clId="{508C15FE-3CA0-4846-B2B8-C1F27BA66CE8}"/>
    <pc:docChg chg="undo custSel addSld delSld modSld sldOrd">
      <pc:chgData name="Gabriel Gameiro Perez" userId="f28405716951652b" providerId="LiveId" clId="{508C15FE-3CA0-4846-B2B8-C1F27BA66CE8}" dt="2020-03-09T20:04:09.830" v="825" actId="1038"/>
      <pc:docMkLst>
        <pc:docMk/>
      </pc:docMkLst>
      <pc:sldChg chg="delSp modSp ord">
        <pc:chgData name="Gabriel Gameiro Perez" userId="f28405716951652b" providerId="LiveId" clId="{508C15FE-3CA0-4846-B2B8-C1F27BA66CE8}" dt="2020-03-09T16:47:05.274" v="446" actId="1036"/>
        <pc:sldMkLst>
          <pc:docMk/>
          <pc:sldMk cId="841599536" sldId="257"/>
        </pc:sldMkLst>
        <pc:spChg chg="mod">
          <ac:chgData name="Gabriel Gameiro Perez" userId="f28405716951652b" providerId="LiveId" clId="{508C15FE-3CA0-4846-B2B8-C1F27BA66CE8}" dt="2020-03-09T16:47:05.274" v="446" actId="1036"/>
          <ac:spMkLst>
            <pc:docMk/>
            <pc:sldMk cId="841599536" sldId="257"/>
            <ac:spMk id="8" creationId="{D2DAA457-7EEE-4994-8E4A-9B94198B6D75}"/>
          </ac:spMkLst>
        </pc:spChg>
        <pc:spChg chg="del">
          <ac:chgData name="Gabriel Gameiro Perez" userId="f28405716951652b" providerId="LiveId" clId="{508C15FE-3CA0-4846-B2B8-C1F27BA66CE8}" dt="2020-03-09T16:27:55.639" v="269" actId="478"/>
          <ac:spMkLst>
            <pc:docMk/>
            <pc:sldMk cId="841599536" sldId="257"/>
            <ac:spMk id="62" creationId="{97E3E44E-8AE7-45F2-991C-25E7B230E89F}"/>
          </ac:spMkLst>
        </pc:spChg>
        <pc:grpChg chg="del">
          <ac:chgData name="Gabriel Gameiro Perez" userId="f28405716951652b" providerId="LiveId" clId="{508C15FE-3CA0-4846-B2B8-C1F27BA66CE8}" dt="2020-03-09T16:27:55.639" v="269" actId="478"/>
          <ac:grpSpMkLst>
            <pc:docMk/>
            <pc:sldMk cId="841599536" sldId="257"/>
            <ac:grpSpMk id="6" creationId="{7325EB99-8D08-40EF-BECA-379DB5601F72}"/>
          </ac:grpSpMkLst>
        </pc:grpChg>
      </pc:sldChg>
      <pc:sldChg chg="addSp delSp modSp modAnim">
        <pc:chgData name="Gabriel Gameiro Perez" userId="f28405716951652b" providerId="LiveId" clId="{508C15FE-3CA0-4846-B2B8-C1F27BA66CE8}" dt="2020-03-09T16:45:55.891" v="426"/>
        <pc:sldMkLst>
          <pc:docMk/>
          <pc:sldMk cId="1778209906" sldId="258"/>
        </pc:sldMkLst>
        <pc:spChg chg="mod">
          <ac:chgData name="Gabriel Gameiro Perez" userId="f28405716951652b" providerId="LiveId" clId="{508C15FE-3CA0-4846-B2B8-C1F27BA66CE8}" dt="2020-03-09T00:25:12.785" v="235" actId="20577"/>
          <ac:spMkLst>
            <pc:docMk/>
            <pc:sldMk cId="1778209906" sldId="258"/>
            <ac:spMk id="19" creationId="{26ADB1A9-E8CD-40AB-989F-0F3DF48733E3}"/>
          </ac:spMkLst>
        </pc:spChg>
        <pc:spChg chg="mod topLvl">
          <ac:chgData name="Gabriel Gameiro Perez" userId="f28405716951652b" providerId="LiveId" clId="{508C15FE-3CA0-4846-B2B8-C1F27BA66CE8}" dt="2020-03-09T16:45:29.929" v="422" actId="164"/>
          <ac:spMkLst>
            <pc:docMk/>
            <pc:sldMk cId="1778209906" sldId="258"/>
            <ac:spMk id="21" creationId="{3DC41135-5101-4A99-8744-9E5FF5C8FF0E}"/>
          </ac:spMkLst>
        </pc:spChg>
        <pc:spChg chg="add del mod topLvl">
          <ac:chgData name="Gabriel Gameiro Perez" userId="f28405716951652b" providerId="LiveId" clId="{508C15FE-3CA0-4846-B2B8-C1F27BA66CE8}" dt="2020-03-09T16:45:29.929" v="422" actId="164"/>
          <ac:spMkLst>
            <pc:docMk/>
            <pc:sldMk cId="1778209906" sldId="258"/>
            <ac:spMk id="22" creationId="{73F417C4-1698-4900-9C2E-48E70AADF3E2}"/>
          </ac:spMkLst>
        </pc:spChg>
        <pc:spChg chg="mod topLvl">
          <ac:chgData name="Gabriel Gameiro Perez" userId="f28405716951652b" providerId="LiveId" clId="{508C15FE-3CA0-4846-B2B8-C1F27BA66CE8}" dt="2020-03-09T16:45:25.039" v="421" actId="165"/>
          <ac:spMkLst>
            <pc:docMk/>
            <pc:sldMk cId="1778209906" sldId="258"/>
            <ac:spMk id="24" creationId="{1A3F0AB0-37CE-4E09-838C-F0204AA25370}"/>
          </ac:spMkLst>
        </pc:spChg>
        <pc:spChg chg="mod">
          <ac:chgData name="Gabriel Gameiro Perez" userId="f28405716951652b" providerId="LiveId" clId="{508C15FE-3CA0-4846-B2B8-C1F27BA66CE8}" dt="2020-03-09T00:23:09.915" v="215" actId="1076"/>
          <ac:spMkLst>
            <pc:docMk/>
            <pc:sldMk cId="1778209906" sldId="258"/>
            <ac:spMk id="40" creationId="{D804CCC0-A4B0-4F99-A2C2-5139780A39A6}"/>
          </ac:spMkLst>
        </pc:spChg>
        <pc:spChg chg="mod">
          <ac:chgData name="Gabriel Gameiro Perez" userId="f28405716951652b" providerId="LiveId" clId="{508C15FE-3CA0-4846-B2B8-C1F27BA66CE8}" dt="2020-03-09T00:18:28.574" v="186" actId="20577"/>
          <ac:spMkLst>
            <pc:docMk/>
            <pc:sldMk cId="1778209906" sldId="258"/>
            <ac:spMk id="44" creationId="{0A1E5F14-D436-4C8B-9A59-5EFC2117BF56}"/>
          </ac:spMkLst>
        </pc:spChg>
        <pc:grpChg chg="add del mod">
          <ac:chgData name="Gabriel Gameiro Perez" userId="f28405716951652b" providerId="LiveId" clId="{508C15FE-3CA0-4846-B2B8-C1F27BA66CE8}" dt="2020-03-09T16:45:25.039" v="421" actId="165"/>
          <ac:grpSpMkLst>
            <pc:docMk/>
            <pc:sldMk cId="1778209906" sldId="258"/>
            <ac:grpSpMk id="2" creationId="{D46E55C2-550B-4349-9297-6A2AB071FC27}"/>
          </ac:grpSpMkLst>
        </pc:grpChg>
        <pc:grpChg chg="add mod">
          <ac:chgData name="Gabriel Gameiro Perez" userId="f28405716951652b" providerId="LiveId" clId="{508C15FE-3CA0-4846-B2B8-C1F27BA66CE8}" dt="2020-03-09T16:45:29.929" v="422" actId="164"/>
          <ac:grpSpMkLst>
            <pc:docMk/>
            <pc:sldMk cId="1778209906" sldId="258"/>
            <ac:grpSpMk id="3" creationId="{060FE6E4-73C7-40A5-9439-7C665DA30C5F}"/>
          </ac:grpSpMkLst>
        </pc:grpChg>
        <pc:grpChg chg="del mod">
          <ac:chgData name="Gabriel Gameiro Perez" userId="f28405716951652b" providerId="LiveId" clId="{508C15FE-3CA0-4846-B2B8-C1F27BA66CE8}" dt="2020-03-09T16:42:27.935" v="414" actId="165"/>
          <ac:grpSpMkLst>
            <pc:docMk/>
            <pc:sldMk cId="1778209906" sldId="258"/>
            <ac:grpSpMk id="55" creationId="{6574705F-A55C-46A8-8879-AD0DF9514A48}"/>
          </ac:grpSpMkLst>
        </pc:grpChg>
      </pc:sldChg>
      <pc:sldChg chg="addSp modSp modAnim">
        <pc:chgData name="Gabriel Gameiro Perez" userId="f28405716951652b" providerId="LiveId" clId="{508C15FE-3CA0-4846-B2B8-C1F27BA66CE8}" dt="2020-03-09T20:00:57.761" v="727" actId="1036"/>
        <pc:sldMkLst>
          <pc:docMk/>
          <pc:sldMk cId="2694561715" sldId="261"/>
        </pc:sldMkLst>
        <pc:spChg chg="mod">
          <ac:chgData name="Gabriel Gameiro Perez" userId="f28405716951652b" providerId="LiveId" clId="{508C15FE-3CA0-4846-B2B8-C1F27BA66CE8}" dt="2020-03-09T19:49:31.888" v="614" actId="164"/>
          <ac:spMkLst>
            <pc:docMk/>
            <pc:sldMk cId="2694561715" sldId="261"/>
            <ac:spMk id="5" creationId="{095E1369-88FC-4A19-8F1A-7C886138D066}"/>
          </ac:spMkLst>
        </pc:spChg>
        <pc:spChg chg="mod">
          <ac:chgData name="Gabriel Gameiro Perez" userId="f28405716951652b" providerId="LiveId" clId="{508C15FE-3CA0-4846-B2B8-C1F27BA66CE8}" dt="2020-03-09T17:13:27.304" v="511" actId="1035"/>
          <ac:spMkLst>
            <pc:docMk/>
            <pc:sldMk cId="2694561715" sldId="261"/>
            <ac:spMk id="27" creationId="{6C35060B-B63B-4DB6-8F94-D1975DCDE3C4}"/>
          </ac:spMkLst>
        </pc:spChg>
        <pc:grpChg chg="add mod">
          <ac:chgData name="Gabriel Gameiro Perez" userId="f28405716951652b" providerId="LiveId" clId="{508C15FE-3CA0-4846-B2B8-C1F27BA66CE8}" dt="2020-03-09T20:00:57.761" v="727" actId="1036"/>
          <ac:grpSpMkLst>
            <pc:docMk/>
            <pc:sldMk cId="2694561715" sldId="261"/>
            <ac:grpSpMk id="6" creationId="{FDC42536-61F3-4E27-85FF-57BB5FC83BD6}"/>
          </ac:grpSpMkLst>
        </pc:grpChg>
        <pc:picChg chg="mod">
          <ac:chgData name="Gabriel Gameiro Perez" userId="f28405716951652b" providerId="LiveId" clId="{508C15FE-3CA0-4846-B2B8-C1F27BA66CE8}" dt="2020-03-09T19:49:31.888" v="614" actId="164"/>
          <ac:picMkLst>
            <pc:docMk/>
            <pc:sldMk cId="2694561715" sldId="261"/>
            <ac:picMk id="3" creationId="{B0D42BC5-4EBA-4F7D-A7DD-1AC34AD6E8C2}"/>
          </ac:picMkLst>
        </pc:picChg>
      </pc:sldChg>
      <pc:sldChg chg="addSp delSp modSp ord modAnim">
        <pc:chgData name="Gabriel Gameiro Perez" userId="f28405716951652b" providerId="LiveId" clId="{508C15FE-3CA0-4846-B2B8-C1F27BA66CE8}" dt="2020-03-09T16:51:34.040" v="490" actId="1035"/>
        <pc:sldMkLst>
          <pc:docMk/>
          <pc:sldMk cId="4282579266" sldId="262"/>
        </pc:sldMkLst>
        <pc:spChg chg="mod">
          <ac:chgData name="Gabriel Gameiro Perez" userId="f28405716951652b" providerId="LiveId" clId="{508C15FE-3CA0-4846-B2B8-C1F27BA66CE8}" dt="2020-03-09T00:00:15.543" v="53" actId="20577"/>
          <ac:spMkLst>
            <pc:docMk/>
            <pc:sldMk cId="4282579266" sldId="262"/>
            <ac:spMk id="4" creationId="{9A76BB7D-5C3C-458E-973E-99791279EE5E}"/>
          </ac:spMkLst>
        </pc:spChg>
        <pc:spChg chg="mod">
          <ac:chgData name="Gabriel Gameiro Perez" userId="f28405716951652b" providerId="LiveId" clId="{508C15FE-3CA0-4846-B2B8-C1F27BA66CE8}" dt="2020-03-09T16:47:26.949" v="448" actId="1076"/>
          <ac:spMkLst>
            <pc:docMk/>
            <pc:sldMk cId="4282579266" sldId="262"/>
            <ac:spMk id="5" creationId="{EC7ED697-6573-4A6F-A69C-9FA9E7207477}"/>
          </ac:spMkLst>
        </pc:spChg>
        <pc:spChg chg="add mod">
          <ac:chgData name="Gabriel Gameiro Perez" userId="f28405716951652b" providerId="LiveId" clId="{508C15FE-3CA0-4846-B2B8-C1F27BA66CE8}" dt="2020-03-09T16:25:56.408" v="262" actId="164"/>
          <ac:spMkLst>
            <pc:docMk/>
            <pc:sldMk cId="4282579266" sldId="262"/>
            <ac:spMk id="22" creationId="{983D5D0D-3369-4365-B046-140D9AD8B729}"/>
          </ac:spMkLst>
        </pc:spChg>
        <pc:spChg chg="add del mod">
          <ac:chgData name="Gabriel Gameiro Perez" userId="f28405716951652b" providerId="LiveId" clId="{508C15FE-3CA0-4846-B2B8-C1F27BA66CE8}" dt="2020-03-09T00:12:46.887" v="100" actId="478"/>
          <ac:spMkLst>
            <pc:docMk/>
            <pc:sldMk cId="4282579266" sldId="262"/>
            <ac:spMk id="23" creationId="{0668A022-8874-4A6B-A62D-5EB31AE37427}"/>
          </ac:spMkLst>
        </pc:spChg>
        <pc:spChg chg="add mod">
          <ac:chgData name="Gabriel Gameiro Perez" userId="f28405716951652b" providerId="LiveId" clId="{508C15FE-3CA0-4846-B2B8-C1F27BA66CE8}" dt="2020-03-09T16:25:56.408" v="262" actId="164"/>
          <ac:spMkLst>
            <pc:docMk/>
            <pc:sldMk cId="4282579266" sldId="262"/>
            <ac:spMk id="23" creationId="{5CB480E1-69E7-49D7-9428-891C08D987F4}"/>
          </ac:spMkLst>
        </pc:spChg>
        <pc:spChg chg="add mod">
          <ac:chgData name="Gabriel Gameiro Perez" userId="f28405716951652b" providerId="LiveId" clId="{508C15FE-3CA0-4846-B2B8-C1F27BA66CE8}" dt="2020-03-09T16:25:56.408" v="262" actId="164"/>
          <ac:spMkLst>
            <pc:docMk/>
            <pc:sldMk cId="4282579266" sldId="262"/>
            <ac:spMk id="24" creationId="{EF661F5F-FE8F-4FA1-A029-B3A3A27483B3}"/>
          </ac:spMkLst>
        </pc:spChg>
        <pc:spChg chg="add mod">
          <ac:chgData name="Gabriel Gameiro Perez" userId="f28405716951652b" providerId="LiveId" clId="{508C15FE-3CA0-4846-B2B8-C1F27BA66CE8}" dt="2020-03-09T16:51:34.040" v="490" actId="1035"/>
          <ac:spMkLst>
            <pc:docMk/>
            <pc:sldMk cId="4282579266" sldId="262"/>
            <ac:spMk id="25" creationId="{B81AA345-BCDB-4918-AD1B-61764BD61305}"/>
          </ac:spMkLst>
        </pc:spChg>
        <pc:spChg chg="mod">
          <ac:chgData name="Gabriel Gameiro Perez" userId="f28405716951652b" providerId="LiveId" clId="{508C15FE-3CA0-4846-B2B8-C1F27BA66CE8}" dt="2020-03-08T23:42:10.069" v="36" actId="14100"/>
          <ac:spMkLst>
            <pc:docMk/>
            <pc:sldMk cId="4282579266" sldId="262"/>
            <ac:spMk id="27" creationId="{EAFA7C8D-27F9-4726-911A-E1F3F719AC8E}"/>
          </ac:spMkLst>
        </pc:spChg>
        <pc:grpChg chg="add mod">
          <ac:chgData name="Gabriel Gameiro Perez" userId="f28405716951652b" providerId="LiveId" clId="{508C15FE-3CA0-4846-B2B8-C1F27BA66CE8}" dt="2020-03-09T16:25:56.408" v="262" actId="164"/>
          <ac:grpSpMkLst>
            <pc:docMk/>
            <pc:sldMk cId="4282579266" sldId="262"/>
            <ac:grpSpMk id="2" creationId="{4F7C4BE3-AAFE-461B-A5C3-27E338F7D893}"/>
          </ac:grpSpMkLst>
        </pc:grpChg>
        <pc:picChg chg="add del">
          <ac:chgData name="Gabriel Gameiro Perez" userId="f28405716951652b" providerId="LiveId" clId="{508C15FE-3CA0-4846-B2B8-C1F27BA66CE8}" dt="2020-03-09T00:02:17.326" v="55" actId="478"/>
          <ac:picMkLst>
            <pc:docMk/>
            <pc:sldMk cId="4282579266" sldId="262"/>
            <ac:picMk id="2" creationId="{BFFC4634-D873-4F8E-8A53-C7E71BDFE400}"/>
          </ac:picMkLst>
        </pc:picChg>
      </pc:sldChg>
      <pc:sldChg chg="addSp delSp modSp delAnim modAnim">
        <pc:chgData name="Gabriel Gameiro Perez" userId="f28405716951652b" providerId="LiveId" clId="{508C15FE-3CA0-4846-B2B8-C1F27BA66CE8}" dt="2020-03-09T20:04:09.830" v="825" actId="1038"/>
        <pc:sldMkLst>
          <pc:docMk/>
          <pc:sldMk cId="800596326" sldId="266"/>
        </pc:sldMkLst>
        <pc:spChg chg="mod">
          <ac:chgData name="Gabriel Gameiro Perez" userId="f28405716951652b" providerId="LiveId" clId="{508C15FE-3CA0-4846-B2B8-C1F27BA66CE8}" dt="2020-03-09T19:55:39.353" v="700" actId="164"/>
          <ac:spMkLst>
            <pc:docMk/>
            <pc:sldMk cId="800596326" sldId="266"/>
            <ac:spMk id="6" creationId="{81F97408-FDA3-41A9-BEBE-E5220189C055}"/>
          </ac:spMkLst>
        </pc:spChg>
        <pc:spChg chg="mod">
          <ac:chgData name="Gabriel Gameiro Perez" userId="f28405716951652b" providerId="LiveId" clId="{508C15FE-3CA0-4846-B2B8-C1F27BA66CE8}" dt="2020-03-09T16:28:23.985" v="270" actId="164"/>
          <ac:spMkLst>
            <pc:docMk/>
            <pc:sldMk cId="800596326" sldId="266"/>
            <ac:spMk id="11" creationId="{320CCA95-7714-4F7F-89E1-AB40D94001F2}"/>
          </ac:spMkLst>
        </pc:spChg>
        <pc:grpChg chg="add mod">
          <ac:chgData name="Gabriel Gameiro Perez" userId="f28405716951652b" providerId="LiveId" clId="{508C15FE-3CA0-4846-B2B8-C1F27BA66CE8}" dt="2020-03-09T16:28:23.985" v="270" actId="164"/>
          <ac:grpSpMkLst>
            <pc:docMk/>
            <pc:sldMk cId="800596326" sldId="266"/>
            <ac:grpSpMk id="2" creationId="{F147B969-DFFF-4C16-8D7C-65269C5CC221}"/>
          </ac:grpSpMkLst>
        </pc:grpChg>
        <pc:grpChg chg="add del mod">
          <ac:chgData name="Gabriel Gameiro Perez" userId="f28405716951652b" providerId="LiveId" clId="{508C15FE-3CA0-4846-B2B8-C1F27BA66CE8}" dt="2020-03-09T19:58:46.436" v="720" actId="478"/>
          <ac:grpSpMkLst>
            <pc:docMk/>
            <pc:sldMk cId="800596326" sldId="266"/>
            <ac:grpSpMk id="3" creationId="{149A5815-2339-44BC-848E-98E95761430C}"/>
          </ac:grpSpMkLst>
        </pc:grpChg>
        <pc:grpChg chg="add mod">
          <ac:chgData name="Gabriel Gameiro Perez" userId="f28405716951652b" providerId="LiveId" clId="{508C15FE-3CA0-4846-B2B8-C1F27BA66CE8}" dt="2020-03-09T16:33:04.656" v="386" actId="1076"/>
          <ac:grpSpMkLst>
            <pc:docMk/>
            <pc:sldMk cId="800596326" sldId="266"/>
            <ac:grpSpMk id="3" creationId="{F6F20CD9-A314-43CE-9CCF-19F157EB8857}"/>
          </ac:grpSpMkLst>
        </pc:grpChg>
        <pc:grpChg chg="mod">
          <ac:chgData name="Gabriel Gameiro Perez" userId="f28405716951652b" providerId="LiveId" clId="{508C15FE-3CA0-4846-B2B8-C1F27BA66CE8}" dt="2020-03-09T16:33:04.656" v="386" actId="1076"/>
          <ac:grpSpMkLst>
            <pc:docMk/>
            <pc:sldMk cId="800596326" sldId="266"/>
            <ac:grpSpMk id="7" creationId="{C8AF0029-67E0-4D3C-8AA3-BBCAA38D2443}"/>
          </ac:grpSpMkLst>
        </pc:grpChg>
        <pc:grpChg chg="add del">
          <ac:chgData name="Gabriel Gameiro Perez" userId="f28405716951652b" providerId="LiveId" clId="{508C15FE-3CA0-4846-B2B8-C1F27BA66CE8}" dt="2020-03-09T19:54:19.430" v="696" actId="478"/>
          <ac:grpSpMkLst>
            <pc:docMk/>
            <pc:sldMk cId="800596326" sldId="266"/>
            <ac:grpSpMk id="16" creationId="{E946729E-7839-4710-A6AF-4ADC89613535}"/>
          </ac:grpSpMkLst>
        </pc:grpChg>
        <pc:grpChg chg="add del mod">
          <ac:chgData name="Gabriel Gameiro Perez" userId="f28405716951652b" providerId="LiveId" clId="{508C15FE-3CA0-4846-B2B8-C1F27BA66CE8}" dt="2020-03-09T19:58:45.147" v="719" actId="478"/>
          <ac:grpSpMkLst>
            <pc:docMk/>
            <pc:sldMk cId="800596326" sldId="266"/>
            <ac:grpSpMk id="19" creationId="{7F121E5A-5750-40E8-98E1-1DC265C935F3}"/>
          </ac:grpSpMkLst>
        </pc:grpChg>
        <pc:grpChg chg="add del mod">
          <ac:chgData name="Gabriel Gameiro Perez" userId="f28405716951652b" providerId="LiveId" clId="{508C15FE-3CA0-4846-B2B8-C1F27BA66CE8}" dt="2020-03-09T20:02:41.551" v="822" actId="478"/>
          <ac:grpSpMkLst>
            <pc:docMk/>
            <pc:sldMk cId="800596326" sldId="266"/>
            <ac:grpSpMk id="22" creationId="{4B042E08-F43E-4FC6-ABB4-36B3CD76638E}"/>
          </ac:grpSpMkLst>
        </pc:grpChg>
        <pc:grpChg chg="add del mod">
          <ac:chgData name="Gabriel Gameiro Perez" userId="f28405716951652b" providerId="LiveId" clId="{508C15FE-3CA0-4846-B2B8-C1F27BA66CE8}" dt="2020-03-09T20:02:39.815" v="821" actId="478"/>
          <ac:grpSpMkLst>
            <pc:docMk/>
            <pc:sldMk cId="800596326" sldId="266"/>
            <ac:grpSpMk id="25" creationId="{7C4E8FF0-F84D-4827-9008-BE901D4C1C7B}"/>
          </ac:grpSpMkLst>
        </pc:grpChg>
        <pc:grpChg chg="add mod">
          <ac:chgData name="Gabriel Gameiro Perez" userId="f28405716951652b" providerId="LiveId" clId="{508C15FE-3CA0-4846-B2B8-C1F27BA66CE8}" dt="2020-03-09T20:04:09.830" v="825" actId="1038"/>
          <ac:grpSpMkLst>
            <pc:docMk/>
            <pc:sldMk cId="800596326" sldId="266"/>
            <ac:grpSpMk id="28" creationId="{BDA98EB4-9E8D-4F0A-BDB8-D10FA855E90F}"/>
          </ac:grpSpMkLst>
        </pc:grpChg>
        <pc:picChg chg="mod">
          <ac:chgData name="Gabriel Gameiro Perez" userId="f28405716951652b" providerId="LiveId" clId="{508C15FE-3CA0-4846-B2B8-C1F27BA66CE8}" dt="2020-03-09T19:55:39.353" v="700" actId="164"/>
          <ac:picMkLst>
            <pc:docMk/>
            <pc:sldMk cId="800596326" sldId="266"/>
            <ac:picMk id="4" creationId="{25097D70-2145-4ADC-BCBA-D7F8C992EB09}"/>
          </ac:picMkLst>
        </pc:picChg>
        <pc:picChg chg="mod">
          <ac:chgData name="Gabriel Gameiro Perez" userId="f28405716951652b" providerId="LiveId" clId="{508C15FE-3CA0-4846-B2B8-C1F27BA66CE8}" dt="2020-03-09T16:28:23.985" v="270" actId="164"/>
          <ac:picMkLst>
            <pc:docMk/>
            <pc:sldMk cId="800596326" sldId="266"/>
            <ac:picMk id="15" creationId="{F2783A0F-60E5-4FD0-98C0-4A876E70B3A2}"/>
          </ac:picMkLst>
        </pc:picChg>
        <pc:cxnChg chg="mod">
          <ac:chgData name="Gabriel Gameiro Perez" userId="f28405716951652b" providerId="LiveId" clId="{508C15FE-3CA0-4846-B2B8-C1F27BA66CE8}" dt="2020-03-09T16:28:23.985" v="270" actId="164"/>
          <ac:cxnSpMkLst>
            <pc:docMk/>
            <pc:sldMk cId="800596326" sldId="266"/>
            <ac:cxnSpMk id="13" creationId="{C39AE961-FF4D-479F-A978-713468A2F349}"/>
          </ac:cxnSpMkLst>
        </pc:cxnChg>
        <pc:cxnChg chg="mod">
          <ac:chgData name="Gabriel Gameiro Perez" userId="f28405716951652b" providerId="LiveId" clId="{508C15FE-3CA0-4846-B2B8-C1F27BA66CE8}" dt="2020-03-09T16:28:23.985" v="270" actId="164"/>
          <ac:cxnSpMkLst>
            <pc:docMk/>
            <pc:sldMk cId="800596326" sldId="266"/>
            <ac:cxnSpMk id="14" creationId="{FE271D9A-C064-4418-9F57-19C00A88CAB2}"/>
          </ac:cxnSpMkLst>
        </pc:cxnChg>
      </pc:sldChg>
      <pc:sldChg chg="addSp delSp modSp add del setBg">
        <pc:chgData name="Gabriel Gameiro Perez" userId="f28405716951652b" providerId="LiveId" clId="{508C15FE-3CA0-4846-B2B8-C1F27BA66CE8}" dt="2020-03-09T19:48:25.149" v="611" actId="2696"/>
        <pc:sldMkLst>
          <pc:docMk/>
          <pc:sldMk cId="831308523" sldId="267"/>
        </pc:sldMkLst>
        <pc:spChg chg="add del mod">
          <ac:chgData name="Gabriel Gameiro Perez" userId="f28405716951652b" providerId="LiveId" clId="{508C15FE-3CA0-4846-B2B8-C1F27BA66CE8}" dt="2020-03-09T18:52:52.482" v="609" actId="478"/>
          <ac:spMkLst>
            <pc:docMk/>
            <pc:sldMk cId="831308523" sldId="267"/>
            <ac:spMk id="2" creationId="{09AA8FA6-FB08-4967-851C-4C2AE0C24ABC}"/>
          </ac:spMkLst>
        </pc:spChg>
        <pc:spChg chg="del">
          <ac:chgData name="Gabriel Gameiro Perez" userId="f28405716951652b" providerId="LiveId" clId="{508C15FE-3CA0-4846-B2B8-C1F27BA66CE8}" dt="2020-03-09T17:15:29.452" v="514" actId="478"/>
          <ac:spMkLst>
            <pc:docMk/>
            <pc:sldMk cId="831308523" sldId="267"/>
            <ac:spMk id="2" creationId="{8DF80733-E6E6-4C32-8490-77B816F37888}"/>
          </ac:spMkLst>
        </pc:spChg>
        <pc:spChg chg="del">
          <ac:chgData name="Gabriel Gameiro Perez" userId="f28405716951652b" providerId="LiveId" clId="{508C15FE-3CA0-4846-B2B8-C1F27BA66CE8}" dt="2020-03-09T17:15:27.781" v="513" actId="478"/>
          <ac:spMkLst>
            <pc:docMk/>
            <pc:sldMk cId="831308523" sldId="267"/>
            <ac:spMk id="3" creationId="{884A3034-8C28-4C78-97DD-C57650DCD4F3}"/>
          </ac:spMkLst>
        </pc:spChg>
        <pc:spChg chg="mod">
          <ac:chgData name="Gabriel Gameiro Perez" userId="f28405716951652b" providerId="LiveId" clId="{508C15FE-3CA0-4846-B2B8-C1F27BA66CE8}" dt="2020-03-09T18:50:51.308" v="599" actId="14100"/>
          <ac:spMkLst>
            <pc:docMk/>
            <pc:sldMk cId="831308523" sldId="267"/>
            <ac:spMk id="6" creationId="{84444936-08C6-4748-9739-D47EDF672A01}"/>
          </ac:spMkLst>
        </pc:spChg>
        <pc:picChg chg="mod ord">
          <ac:chgData name="Gabriel Gameiro Perez" userId="f28405716951652b" providerId="LiveId" clId="{508C15FE-3CA0-4846-B2B8-C1F27BA66CE8}" dt="2020-03-09T19:10:18.533" v="610" actId="1076"/>
          <ac:picMkLst>
            <pc:docMk/>
            <pc:sldMk cId="831308523" sldId="267"/>
            <ac:picMk id="4" creationId="{4550B8F2-4504-476F-8001-2AC48744FA9E}"/>
          </ac:picMkLst>
        </pc:picChg>
      </pc:sldChg>
      <pc:sldChg chg="modSp add del">
        <pc:chgData name="Gabriel Gameiro Perez" userId="f28405716951652b" providerId="LiveId" clId="{508C15FE-3CA0-4846-B2B8-C1F27BA66CE8}" dt="2020-03-09T19:48:26.480" v="612" actId="2696"/>
        <pc:sldMkLst>
          <pc:docMk/>
          <pc:sldMk cId="4089790615" sldId="268"/>
        </pc:sldMkLst>
        <pc:spChg chg="mod">
          <ac:chgData name="Gabriel Gameiro Perez" userId="f28405716951652b" providerId="LiveId" clId="{508C15FE-3CA0-4846-B2B8-C1F27BA66CE8}" dt="2020-03-09T18:51:08.797" v="602" actId="207"/>
          <ac:spMkLst>
            <pc:docMk/>
            <pc:sldMk cId="4089790615" sldId="268"/>
            <ac:spMk id="6" creationId="{84444936-08C6-4748-9739-D47EDF672A01}"/>
          </ac:spMkLst>
        </pc:spChg>
      </pc:sldChg>
      <pc:sldChg chg="modSp add del">
        <pc:chgData name="Gabriel Gameiro Perez" userId="f28405716951652b" providerId="LiveId" clId="{508C15FE-3CA0-4846-B2B8-C1F27BA66CE8}" dt="2020-03-09T19:48:27.151" v="613" actId="2696"/>
        <pc:sldMkLst>
          <pc:docMk/>
          <pc:sldMk cId="2667179416" sldId="269"/>
        </pc:sldMkLst>
        <pc:spChg chg="mod">
          <ac:chgData name="Gabriel Gameiro Perez" userId="f28405716951652b" providerId="LiveId" clId="{508C15FE-3CA0-4846-B2B8-C1F27BA66CE8}" dt="2020-03-09T18:51:14.217" v="603" actId="207"/>
          <ac:spMkLst>
            <pc:docMk/>
            <pc:sldMk cId="2667179416" sldId="269"/>
            <ac:spMk id="6" creationId="{84444936-08C6-4748-9739-D47EDF672A01}"/>
          </ac:spMkLst>
        </pc:spChg>
      </pc:sldChg>
    </pc:docChg>
  </pc:docChgLst>
  <pc:docChgLst>
    <pc:chgData name="Usuário Convidado" providerId="Windows Live" clId="Web-{7A7EF7A5-FCD4-4E1E-A205-58B55D424A6F}"/>
    <pc:docChg chg="modSld">
      <pc:chgData name="Usuário Convidado" userId="" providerId="Windows Live" clId="Web-{7A7EF7A5-FCD4-4E1E-A205-58B55D424A6F}" dt="2020-03-09T17:02:03.284" v="11" actId="20577"/>
      <pc:docMkLst>
        <pc:docMk/>
      </pc:docMkLst>
      <pc:sldChg chg="modSp">
        <pc:chgData name="Usuário Convidado" userId="" providerId="Windows Live" clId="Web-{7A7EF7A5-FCD4-4E1E-A205-58B55D424A6F}" dt="2020-03-09T17:02:03.284" v="11" actId="20577"/>
        <pc:sldMkLst>
          <pc:docMk/>
          <pc:sldMk cId="2694561715" sldId="261"/>
        </pc:sldMkLst>
        <pc:spChg chg="mod">
          <ac:chgData name="Usuário Convidado" userId="" providerId="Windows Live" clId="Web-{7A7EF7A5-FCD4-4E1E-A205-58B55D424A6F}" dt="2020-03-09T17:02:03.284" v="11" actId="20577"/>
          <ac:spMkLst>
            <pc:docMk/>
            <pc:sldMk cId="2694561715" sldId="261"/>
            <ac:spMk id="4" creationId="{AE43B86F-FCF5-4998-B235-B812C345E6B9}"/>
          </ac:spMkLst>
        </pc:spChg>
        <pc:grpChg chg="mod">
          <ac:chgData name="Usuário Convidado" userId="" providerId="Windows Live" clId="Web-{7A7EF7A5-FCD4-4E1E-A205-58B55D424A6F}" dt="2020-03-09T16:52:27.075" v="6" actId="1076"/>
          <ac:grpSpMkLst>
            <pc:docMk/>
            <pc:sldMk cId="2694561715" sldId="261"/>
            <ac:grpSpMk id="9" creationId="{8D77AEC6-A58E-4AEC-B3E3-44626C448C3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C7BC-252C-4345-A3AB-18E37101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90F805-C58A-4CF2-9528-A637F951E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0ADD4-2C2F-4313-ADC7-DE9FF7D7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F3123-F8F7-4E08-9F5C-A9AF5574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1CD8-54CD-4141-9C96-112DA79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8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9DC7D-AC69-4F3F-8772-E4B5E193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4E4842-26FF-49F0-9937-1BCE39561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96450-0FF0-4F4C-88C0-3B6E3BEA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E0798-CB84-45EF-BD01-ED282DC4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0FF85-3227-4BF0-9B8F-410A906B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0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6DD1E-41A7-44D0-87EA-9A97467A8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4C64D4-073B-484F-AE4F-D4495219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D02064-4EB4-44C4-9FD9-FD429F9E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AC966-3694-4391-8688-58277ECE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6AA283-6FDC-4307-A148-239C0C05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5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1D810-6F51-42F9-9E18-16998FF2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C0021-04D8-43CD-9FC3-00610964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49BE18-CAE6-4B8D-8343-2BEA9469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80944-8031-4C79-9FC0-604BEAE6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D269C-DD9A-49FD-9484-AD34BFB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80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81D55-049E-4562-ADDB-B44B6C99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5D67E-EA51-4CA5-9175-DF5110E8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690CE-2F70-40E6-A414-C2E1EAD6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C6C75-167F-409B-AA04-14585CC1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5860E-65FA-474F-836B-467C7D8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6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6A7FF-D4B5-43B2-AD55-998DC85D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7D4D5-BEB6-4C5E-96EA-C5EF4537D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43ECE-03DA-4A26-B649-57071BE7D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B8FCF-285B-4076-9D0A-F6396C9E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EC028E-B208-40C5-93B0-F78A8BBA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A9AFF-CB64-460C-9FAD-BEB42814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71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3F51A-FA15-48CB-80BD-15B4141D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2595E-0B4F-48B3-816A-CBCD54DF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E827D-CAE3-42E7-9F67-EC056848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45009-34FB-450F-9D4E-1A20DB52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F59B83-AFF5-40C2-8898-BC52DC3E7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6F37DF-F118-4157-9CF7-4D8F682B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3E3DA2-F48B-49B0-86F4-3099F8FD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85D5FC-65A3-4DA1-A0A5-B88983CF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32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61378-281D-4D68-8F41-214A20B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45D7E7-8CEA-4C5C-B545-AF13C506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1FC44A-5DC0-4594-8FB2-C648A30C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C008C6-2B6B-4AE6-BC15-5F04A2A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879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B8CD95-45F9-4D9B-8240-9A9D7119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2FDE5-4CD6-4664-BB37-D4A52B37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C160CE-3068-4C39-A454-CE9A9D7D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628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6278B-4AE0-4C59-9C5F-31DC07C0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0A9BB-C453-45E7-BFC7-C603A3A3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69FD-A002-4281-977E-E0330D349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70310C-0082-4E55-93CD-8426B2A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21EC54-B4B9-4C36-8A08-E91CC60A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9C0FDE-AF4A-4669-9676-D0B91C8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78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CA792-BB12-4B6B-A98F-9A977A4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E548EF-81FD-44A6-B472-963D8703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BF8FC3-769F-4E61-9F01-ED564254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65104-0C15-4C77-BFBC-8DE80B10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056A27-CC6F-4931-BE1B-90E80F72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9E8C4E-DD3E-49A5-AEFF-DCF6FC1E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70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6CB52B-B83F-405A-A1CA-59D1B8BC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D7AA7-3C69-430E-A22E-DB7C709E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02256-092A-4852-BC73-45E16D251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DCFD5-0595-4791-9360-8B53E8558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418A9-BBA8-487E-AC37-C9B5D2C8F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Agrupar 2047">
            <a:extLst>
              <a:ext uri="{FF2B5EF4-FFF2-40B4-BE49-F238E27FC236}">
                <a16:creationId xmlns:a16="http://schemas.microsoft.com/office/drawing/2014/main" id="{5C2E0F6F-2AF8-46F0-B6AB-5CD62E34B379}"/>
              </a:ext>
            </a:extLst>
          </p:cNvPr>
          <p:cNvGrpSpPr/>
          <p:nvPr/>
        </p:nvGrpSpPr>
        <p:grpSpPr>
          <a:xfrm>
            <a:off x="2484120" y="165802"/>
            <a:ext cx="7223760" cy="1362792"/>
            <a:chOff x="2484120" y="165802"/>
            <a:chExt cx="7223760" cy="136279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2DAA457-7EEE-4994-8E4A-9B94198B6D75}"/>
                </a:ext>
              </a:extLst>
            </p:cNvPr>
            <p:cNvSpPr txBox="1"/>
            <p:nvPr/>
          </p:nvSpPr>
          <p:spPr>
            <a:xfrm>
              <a:off x="4884436" y="165802"/>
              <a:ext cx="2423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>
                  <a:solidFill>
                    <a:srgbClr val="63B1E5"/>
                  </a:solidFill>
                  <a:latin typeface="Eras Demi ITC" panose="020B0805030504020804" pitchFamily="34" charset="0"/>
                </a:rPr>
                <a:t>Atena</a:t>
              </a:r>
            </a:p>
          </p:txBody>
        </p:sp>
        <p:pic>
          <p:nvPicPr>
            <p:cNvPr id="10" name="Gráfico 9" descr="Coruja">
              <a:extLst>
                <a:ext uri="{FF2B5EF4-FFF2-40B4-BE49-F238E27FC236}">
                  <a16:creationId xmlns:a16="http://schemas.microsoft.com/office/drawing/2014/main" id="{DBEC53E4-532A-4988-9A85-5E3B6C640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400" y="1071394"/>
              <a:ext cx="457200" cy="457200"/>
            </a:xfrm>
            <a:prstGeom prst="rect">
              <a:avLst/>
            </a:prstGeom>
          </p:spPr>
        </p:pic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85B50CB-5473-4D3D-90DF-19BE3DBA68AA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6324600" y="1299994"/>
              <a:ext cx="338328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3B9C7AE6-F86D-492A-AA88-6182FE5CE6A6}"/>
                </a:ext>
              </a:extLst>
            </p:cNvPr>
            <p:cNvCxnSpPr/>
            <p:nvPr/>
          </p:nvCxnSpPr>
          <p:spPr>
            <a:xfrm>
              <a:off x="2484120" y="1299994"/>
              <a:ext cx="338328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C83731-079D-4C4C-812A-065A52280387}"/>
              </a:ext>
            </a:extLst>
          </p:cNvPr>
          <p:cNvSpPr txBox="1"/>
          <p:nvPr/>
        </p:nvSpPr>
        <p:spPr>
          <a:xfrm>
            <a:off x="5757705" y="2644169"/>
            <a:ext cx="3098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Eras Medium ITC" panose="020B0602030504020804" pitchFamily="34" charset="0"/>
              </a:rPr>
              <a:t>Sabedoria</a:t>
            </a:r>
          </a:p>
          <a:p>
            <a:endParaRPr lang="pt-BR" sz="3200">
              <a:latin typeface="Eras Medium ITC" panose="020B0602030504020804" pitchFamily="34" charset="0"/>
            </a:endParaRPr>
          </a:p>
          <a:p>
            <a:r>
              <a:rPr lang="pt-BR" sz="3200">
                <a:latin typeface="Eras Medium ITC" panose="020B0602030504020804" pitchFamily="34" charset="0"/>
              </a:rPr>
              <a:t>Conhecimento</a:t>
            </a:r>
          </a:p>
          <a:p>
            <a:endParaRPr lang="pt-BR" sz="3200">
              <a:latin typeface="Eras Medium ITC" panose="020B0602030504020804" pitchFamily="34" charset="0"/>
            </a:endParaRPr>
          </a:p>
          <a:p>
            <a:r>
              <a:rPr lang="pt-BR" sz="320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Aprendizado</a:t>
            </a:r>
          </a:p>
        </p:txBody>
      </p: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7133CBA6-B636-43C4-B147-3029D9586591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8B542FE-6D6A-4414-A21F-939AFC51E2DF}"/>
              </a:ext>
            </a:extLst>
          </p:cNvPr>
          <p:cNvCxnSpPr/>
          <p:nvPr/>
        </p:nvCxnSpPr>
        <p:spPr>
          <a:xfrm>
            <a:off x="5370283" y="2301441"/>
            <a:ext cx="0" cy="324000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62" descr="Uma imagem contendo pássaro, mulher, deitado, água&#10;&#10;Descrição gerada automaticamente">
            <a:extLst>
              <a:ext uri="{FF2B5EF4-FFF2-40B4-BE49-F238E27FC236}">
                <a16:creationId xmlns:a16="http://schemas.microsoft.com/office/drawing/2014/main" id="{A31101FA-D0DD-4537-ACC0-12EE5EE1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49" y="1941441"/>
            <a:ext cx="2832233" cy="3960000"/>
          </a:xfrm>
          <a:prstGeom prst="rect">
            <a:avLst/>
          </a:prstGeom>
          <a:ln w="38100">
            <a:solidFill>
              <a:srgbClr val="3F3F3F"/>
            </a:solidFill>
          </a:ln>
          <a:effectLst>
            <a:outerShdw blurRad="330200" dist="38100" dir="5400000" algn="t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5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1360934" y="5209900"/>
            <a:ext cx="305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63B1E5"/>
                </a:solidFill>
                <a:latin typeface="Eras Medium ITC" panose="020B0602030504020804" pitchFamily="34" charset="0"/>
              </a:rPr>
              <a:t>Gabriel Gameiro Perez</a:t>
            </a:r>
          </a:p>
          <a:p>
            <a:r>
              <a:rPr lang="pt-BR">
                <a:solidFill>
                  <a:srgbClr val="63B1E5"/>
                </a:solidFill>
                <a:latin typeface="Eras Medium ITC" panose="020B0602030504020804" pitchFamily="34" charset="0"/>
              </a:rPr>
              <a:t>Giovanna de Jesus Oliveira</a:t>
            </a:r>
          </a:p>
          <a:p>
            <a:r>
              <a:rPr lang="pt-BR">
                <a:solidFill>
                  <a:srgbClr val="63B1E5"/>
                </a:solidFill>
                <a:latin typeface="Eras Medium ITC" panose="020B0602030504020804" pitchFamily="34" charset="0"/>
              </a:rPr>
              <a:t>Mateus Gomes da Cruz</a:t>
            </a:r>
          </a:p>
          <a:p>
            <a:r>
              <a:rPr lang="pt-BR">
                <a:solidFill>
                  <a:srgbClr val="63B1E5"/>
                </a:solidFill>
                <a:latin typeface="Eras Medium ITC" panose="020B0602030504020804" pitchFamily="34" charset="0"/>
              </a:rPr>
              <a:t>Mateus Castro Fortes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47B969-DFFF-4C16-8D7C-65269C5CC221}"/>
              </a:ext>
            </a:extLst>
          </p:cNvPr>
          <p:cNvGrpSpPr/>
          <p:nvPr/>
        </p:nvGrpSpPr>
        <p:grpSpPr>
          <a:xfrm>
            <a:off x="3338450" y="2250087"/>
            <a:ext cx="5532653" cy="1567884"/>
            <a:chOff x="3338450" y="2250087"/>
            <a:chExt cx="5532653" cy="156788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3868071" y="2250087"/>
              <a:ext cx="44558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800">
                  <a:solidFill>
                    <a:srgbClr val="63B1E5"/>
                  </a:solidFill>
                  <a:latin typeface="Eras Bold ITC" panose="020B0907030504020204" pitchFamily="34" charset="0"/>
                </a:rPr>
                <a:t>ATENA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39AE961-FF4D-479F-A978-713468A2F349}"/>
                </a:ext>
              </a:extLst>
            </p:cNvPr>
            <p:cNvCxnSpPr>
              <a:cxnSpLocks/>
            </p:cNvCxnSpPr>
            <p:nvPr/>
          </p:nvCxnSpPr>
          <p:spPr>
            <a:xfrm>
              <a:off x="6351103" y="3577939"/>
              <a:ext cx="252000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E271D9A-C064-4418-9F57-19C00A88CAB2}"/>
                </a:ext>
              </a:extLst>
            </p:cNvPr>
            <p:cNvCxnSpPr/>
            <p:nvPr/>
          </p:nvCxnSpPr>
          <p:spPr>
            <a:xfrm>
              <a:off x="3338450" y="3577939"/>
              <a:ext cx="252000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áfico 14" descr="Coruja">
              <a:extLst>
                <a:ext uri="{FF2B5EF4-FFF2-40B4-BE49-F238E27FC236}">
                  <a16:creationId xmlns:a16="http://schemas.microsoft.com/office/drawing/2014/main" id="{F2783A0F-60E5-4FD0-98C0-4A876E70B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79389" y="3360771"/>
              <a:ext cx="457200" cy="4572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DA98EB4-9E8D-4F0A-BDB8-D10FA855E90F}"/>
              </a:ext>
            </a:extLst>
          </p:cNvPr>
          <p:cNvGrpSpPr/>
          <p:nvPr/>
        </p:nvGrpSpPr>
        <p:grpSpPr>
          <a:xfrm>
            <a:off x="-3046131" y="-83677"/>
            <a:ext cx="1440000" cy="941834"/>
            <a:chOff x="0" y="-83677"/>
            <a:chExt cx="1440000" cy="941834"/>
          </a:xfrm>
        </p:grpSpPr>
        <p:sp>
          <p:nvSpPr>
            <p:cNvPr id="29" name="Seta: Pentágono 28">
              <a:extLst>
                <a:ext uri="{FF2B5EF4-FFF2-40B4-BE49-F238E27FC236}">
                  <a16:creationId xmlns:a16="http://schemas.microsoft.com/office/drawing/2014/main" id="{AF2875AE-D373-48D9-BC7D-1602CCDD82BC}"/>
                </a:ext>
              </a:extLst>
            </p:cNvPr>
            <p:cNvSpPr/>
            <p:nvPr/>
          </p:nvSpPr>
          <p:spPr>
            <a:xfrm>
              <a:off x="0" y="0"/>
              <a:ext cx="1440000" cy="858157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Imagem 13" descr="Uma imagem contendo relógio, placar&#10;&#10;Descrição gerada com muito alta confiança">
              <a:extLst>
                <a:ext uri="{FF2B5EF4-FFF2-40B4-BE49-F238E27FC236}">
                  <a16:creationId xmlns:a16="http://schemas.microsoft.com/office/drawing/2014/main" id="{60B6B7AE-ACCC-43E0-9C13-704BC0A7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58" y="-83677"/>
              <a:ext cx="1089804" cy="857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5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25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2DAA457-7EEE-4994-8E4A-9B94198B6D75}"/>
              </a:ext>
            </a:extLst>
          </p:cNvPr>
          <p:cNvSpPr txBox="1"/>
          <p:nvPr/>
        </p:nvSpPr>
        <p:spPr>
          <a:xfrm>
            <a:off x="2539093" y="170031"/>
            <a:ext cx="7233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>
                <a:solidFill>
                  <a:srgbClr val="63B1E5"/>
                </a:solidFill>
                <a:latin typeface="Eras Demi ITC" panose="020B0805030504020804" pitchFamily="34" charset="0"/>
              </a:rPr>
              <a:t>Mas porque Atena?</a:t>
            </a:r>
          </a:p>
        </p:txBody>
      </p:sp>
      <p:pic>
        <p:nvPicPr>
          <p:cNvPr id="10" name="Gráfico 9" descr="Coruja">
            <a:extLst>
              <a:ext uri="{FF2B5EF4-FFF2-40B4-BE49-F238E27FC236}">
                <a16:creationId xmlns:a16="http://schemas.microsoft.com/office/drawing/2014/main" id="{DBEC53E4-532A-4988-9A85-5E3B6C640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1071394"/>
            <a:ext cx="457200" cy="457200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85B50CB-5473-4D3D-90DF-19BE3DBA68AA}"/>
              </a:ext>
            </a:extLst>
          </p:cNvPr>
          <p:cNvCxnSpPr>
            <a:stCxn id="10" idx="3"/>
          </p:cNvCxnSpPr>
          <p:nvPr/>
        </p:nvCxnSpPr>
        <p:spPr>
          <a:xfrm>
            <a:off x="6324600" y="1299994"/>
            <a:ext cx="3383280" cy="0"/>
          </a:xfrm>
          <a:prstGeom prst="line">
            <a:avLst/>
          </a:prstGeom>
          <a:ln w="38100">
            <a:solidFill>
              <a:srgbClr val="63B1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B9C7AE6-F86D-492A-AA88-6182FE5CE6A6}"/>
              </a:ext>
            </a:extLst>
          </p:cNvPr>
          <p:cNvCxnSpPr/>
          <p:nvPr/>
        </p:nvCxnSpPr>
        <p:spPr>
          <a:xfrm>
            <a:off x="2484120" y="1299994"/>
            <a:ext cx="3383280" cy="0"/>
          </a:xfrm>
          <a:prstGeom prst="line">
            <a:avLst/>
          </a:prstGeom>
          <a:ln w="38100">
            <a:solidFill>
              <a:srgbClr val="63B1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7133CBA6-B636-43C4-B147-3029D9586591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77AEC6-A58E-4AEC-B3E3-44626C448C39}"/>
              </a:ext>
            </a:extLst>
          </p:cNvPr>
          <p:cNvGrpSpPr/>
          <p:nvPr/>
        </p:nvGrpSpPr>
        <p:grpSpPr>
          <a:xfrm>
            <a:off x="5124833" y="2071001"/>
            <a:ext cx="6618765" cy="2918034"/>
            <a:chOff x="5124833" y="2071001"/>
            <a:chExt cx="6618765" cy="291803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E43B86F-FCF5-4998-B235-B812C345E6B9}"/>
                </a:ext>
              </a:extLst>
            </p:cNvPr>
            <p:cNvSpPr txBox="1"/>
            <p:nvPr/>
          </p:nvSpPr>
          <p:spPr>
            <a:xfrm>
              <a:off x="6502038" y="2071001"/>
              <a:ext cx="3383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>
                  <a:solidFill>
                    <a:srgbClr val="63B1E5"/>
                  </a:solidFill>
                  <a:latin typeface="Eras Demi ITC" panose="020B0805030504020804" pitchFamily="34" charset="0"/>
                </a:rPr>
                <a:t>ATENA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C35060B-B63B-4DB6-8F94-D1975DCDE3C4}"/>
                </a:ext>
              </a:extLst>
            </p:cNvPr>
            <p:cNvSpPr txBox="1"/>
            <p:nvPr/>
          </p:nvSpPr>
          <p:spPr>
            <a:xfrm>
              <a:off x="5124833" y="3911817"/>
              <a:ext cx="66187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A</a:t>
              </a:r>
              <a:r>
                <a:rPr lang="pt-BR" sz="3200">
                  <a:solidFill>
                    <a:srgbClr val="3F3F3F"/>
                  </a:solidFill>
                  <a:latin typeface="Eras Medium ITC" panose="020B0602030504020804" pitchFamily="34" charset="0"/>
                </a:rPr>
                <a:t>judando o </a:t>
              </a:r>
              <a:r>
                <a:rPr lang="pt-BR" sz="32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t</a:t>
              </a:r>
              <a:r>
                <a:rPr lang="pt-BR" sz="3200">
                  <a:solidFill>
                    <a:srgbClr val="3F3F3F"/>
                  </a:solidFill>
                  <a:latin typeface="Eras Medium ITC" panose="020B0602030504020804" pitchFamily="34" charset="0"/>
                </a:rPr>
                <a:t>rânsito, </a:t>
              </a:r>
              <a:r>
                <a:rPr lang="pt-BR" sz="32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e</a:t>
              </a:r>
              <a:r>
                <a:rPr lang="pt-BR" sz="3200">
                  <a:solidFill>
                    <a:srgbClr val="3F3F3F"/>
                  </a:solidFill>
                  <a:latin typeface="Eras Medium ITC" panose="020B0602030504020804" pitchFamily="34" charset="0"/>
                </a:rPr>
                <a:t>nsinando </a:t>
              </a:r>
              <a:r>
                <a:rPr lang="pt-BR" sz="32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n</a:t>
              </a:r>
              <a:r>
                <a:rPr lang="pt-BR" sz="3200">
                  <a:solidFill>
                    <a:srgbClr val="3F3F3F"/>
                  </a:solidFill>
                  <a:latin typeface="Eras Medium ITC" panose="020B0602030504020804" pitchFamily="34" charset="0"/>
                </a:rPr>
                <a:t>as </a:t>
              </a:r>
              <a:r>
                <a:rPr lang="pt-BR" sz="32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a</a:t>
              </a:r>
              <a:r>
                <a:rPr lang="pt-BR" sz="3200">
                  <a:solidFill>
                    <a:srgbClr val="3F3F3F"/>
                  </a:solidFill>
                  <a:latin typeface="Eras Medium ITC" panose="020B0602030504020804" pitchFamily="34" charset="0"/>
                </a:rPr>
                <a:t>utoescolas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9B10861-A9FA-48FC-A9AA-C3032255B665}"/>
                </a:ext>
              </a:extLst>
            </p:cNvPr>
            <p:cNvCxnSpPr/>
            <p:nvPr/>
          </p:nvCxnSpPr>
          <p:spPr>
            <a:xfrm>
              <a:off x="5493678" y="3144330"/>
              <a:ext cx="54000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magem 33" descr="Uma imagem contendo pássaro, mulher, deitado, água&#10;&#10;Descrição gerada automaticamente">
            <a:extLst>
              <a:ext uri="{FF2B5EF4-FFF2-40B4-BE49-F238E27FC236}">
                <a16:creationId xmlns:a16="http://schemas.microsoft.com/office/drawing/2014/main" id="{2341C206-E2A4-4F6F-B248-337EA9523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49" y="1941441"/>
            <a:ext cx="2832233" cy="3960000"/>
          </a:xfrm>
          <a:prstGeom prst="rect">
            <a:avLst/>
          </a:prstGeom>
          <a:ln w="38100">
            <a:solidFill>
              <a:srgbClr val="3F3F3F"/>
            </a:solidFill>
          </a:ln>
          <a:effectLst>
            <a:outerShdw blurRad="330200" dist="38100" dir="5400000" algn="t" rotWithShape="0">
              <a:prstClr val="black">
                <a:alpha val="76000"/>
              </a:prstClr>
            </a:outerShdw>
          </a:effec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DC42536-61F3-4E27-85FF-57BB5FC83BD6}"/>
              </a:ext>
            </a:extLst>
          </p:cNvPr>
          <p:cNvGrpSpPr/>
          <p:nvPr/>
        </p:nvGrpSpPr>
        <p:grpSpPr>
          <a:xfrm>
            <a:off x="0" y="-83677"/>
            <a:ext cx="1440000" cy="941834"/>
            <a:chOff x="0" y="-83677"/>
            <a:chExt cx="1440000" cy="941834"/>
          </a:xfrm>
        </p:grpSpPr>
        <p:sp>
          <p:nvSpPr>
            <p:cNvPr id="5" name="Seta: Pentágono 4">
              <a:extLst>
                <a:ext uri="{FF2B5EF4-FFF2-40B4-BE49-F238E27FC236}">
                  <a16:creationId xmlns:a16="http://schemas.microsoft.com/office/drawing/2014/main" id="{095E1369-88FC-4A19-8F1A-7C886138D066}"/>
                </a:ext>
              </a:extLst>
            </p:cNvPr>
            <p:cNvSpPr/>
            <p:nvPr/>
          </p:nvSpPr>
          <p:spPr>
            <a:xfrm>
              <a:off x="0" y="0"/>
              <a:ext cx="1440000" cy="858157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13" descr="Uma imagem contendo relógio, placar&#10;&#10;Descrição gerada com muito alta confiança">
              <a:extLst>
                <a:ext uri="{FF2B5EF4-FFF2-40B4-BE49-F238E27FC236}">
                  <a16:creationId xmlns:a16="http://schemas.microsoft.com/office/drawing/2014/main" id="{B0D42BC5-4EBA-4F7D-A7DD-1AC34AD6E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58" y="-83677"/>
              <a:ext cx="1089804" cy="857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45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1F97408-FDA3-41A9-BEBE-E5220189C055}"/>
              </a:ext>
            </a:extLst>
          </p:cNvPr>
          <p:cNvSpPr/>
          <p:nvPr/>
        </p:nvSpPr>
        <p:spPr>
          <a:xfrm>
            <a:off x="0" y="0"/>
            <a:ext cx="1440000" cy="858157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F1E0012-18AC-487A-BF7C-92936E5A928B}"/>
              </a:ext>
            </a:extLst>
          </p:cNvPr>
          <p:cNvGrpSpPr/>
          <p:nvPr/>
        </p:nvGrpSpPr>
        <p:grpSpPr>
          <a:xfrm>
            <a:off x="1542600" y="170031"/>
            <a:ext cx="9030150" cy="1358563"/>
            <a:chOff x="1542600" y="170031"/>
            <a:chExt cx="9030150" cy="1358563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AFA7C8D-27F9-4726-911A-E1F3F719AC8E}"/>
                </a:ext>
              </a:extLst>
            </p:cNvPr>
            <p:cNvSpPr txBox="1"/>
            <p:nvPr/>
          </p:nvSpPr>
          <p:spPr>
            <a:xfrm>
              <a:off x="1542600" y="170031"/>
              <a:ext cx="9030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>
                  <a:solidFill>
                    <a:srgbClr val="63B1E5"/>
                  </a:solidFill>
                  <a:latin typeface="Eras Demi ITC" panose="020B0805030504020804" pitchFamily="34" charset="0"/>
                </a:rPr>
                <a:t>Motivação do projeto</a:t>
              </a:r>
            </a:p>
          </p:txBody>
        </p:sp>
        <p:pic>
          <p:nvPicPr>
            <p:cNvPr id="28" name="Gráfico 27" descr="Coruja">
              <a:extLst>
                <a:ext uri="{FF2B5EF4-FFF2-40B4-BE49-F238E27FC236}">
                  <a16:creationId xmlns:a16="http://schemas.microsoft.com/office/drawing/2014/main" id="{B6FE8D77-1790-4EF7-AE44-4DFB3553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400" y="1071394"/>
              <a:ext cx="457200" cy="457200"/>
            </a:xfrm>
            <a:prstGeom prst="rect">
              <a:avLst/>
            </a:prstGeom>
          </p:spPr>
        </p:pic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DEC51D-A0C1-45D1-958A-54B9F0FEDA15}"/>
                </a:ext>
              </a:extLst>
            </p:cNvPr>
            <p:cNvCxnSpPr>
              <a:stCxn id="28" idx="3"/>
            </p:cNvCxnSpPr>
            <p:nvPr/>
          </p:nvCxnSpPr>
          <p:spPr>
            <a:xfrm>
              <a:off x="6324600" y="1299994"/>
              <a:ext cx="338328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92603AB-F7E8-4E17-A469-3FE71C1DE49A}"/>
                </a:ext>
              </a:extLst>
            </p:cNvPr>
            <p:cNvCxnSpPr/>
            <p:nvPr/>
          </p:nvCxnSpPr>
          <p:spPr>
            <a:xfrm>
              <a:off x="2484120" y="1299994"/>
              <a:ext cx="338328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3A2F3C-1446-4193-9D21-11EBBD339DB4}"/>
              </a:ext>
            </a:extLst>
          </p:cNvPr>
          <p:cNvGrpSpPr/>
          <p:nvPr/>
        </p:nvGrpSpPr>
        <p:grpSpPr>
          <a:xfrm>
            <a:off x="1227355" y="1880487"/>
            <a:ext cx="9992189" cy="3175256"/>
            <a:chOff x="1227355" y="1880487"/>
            <a:chExt cx="9992189" cy="3175256"/>
          </a:xfrm>
        </p:grpSpPr>
        <p:sp>
          <p:nvSpPr>
            <p:cNvPr id="3" name="Seta: Pentágono 2">
              <a:extLst>
                <a:ext uri="{FF2B5EF4-FFF2-40B4-BE49-F238E27FC236}">
                  <a16:creationId xmlns:a16="http://schemas.microsoft.com/office/drawing/2014/main" id="{0C729435-F01B-433F-98F8-A28F9D91E574}"/>
                </a:ext>
              </a:extLst>
            </p:cNvPr>
            <p:cNvSpPr/>
            <p:nvPr/>
          </p:nvSpPr>
          <p:spPr>
            <a:xfrm>
              <a:off x="1295786" y="3755462"/>
              <a:ext cx="213043" cy="148431"/>
            </a:xfrm>
            <a:prstGeom prst="homePlate">
              <a:avLst/>
            </a:prstGeom>
            <a:solidFill>
              <a:srgbClr val="63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A76BB7D-5C3C-458E-973E-99791279EE5E}"/>
                </a:ext>
              </a:extLst>
            </p:cNvPr>
            <p:cNvSpPr txBox="1"/>
            <p:nvPr/>
          </p:nvSpPr>
          <p:spPr>
            <a:xfrm>
              <a:off x="1295785" y="1880487"/>
              <a:ext cx="9923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>
                  <a:solidFill>
                    <a:srgbClr val="3F3F3F"/>
                  </a:solidFill>
                  <a:latin typeface="Eras Medium ITC" panose="020B0602030504020804" pitchFamily="34" charset="0"/>
                </a:rPr>
                <a:t>“</a:t>
              </a:r>
              <a:r>
                <a:rPr lang="pt-BR" sz="2000">
                  <a:latin typeface="Eras Medium ITC" panose="020B0602030504020804" pitchFamily="34" charset="0"/>
                </a:rPr>
                <a:t>Segundo estimativa da Associação Brasileira de Medicina de Tráfego (</a:t>
              </a:r>
              <a:r>
                <a:rPr lang="pt-BR" sz="2000" err="1">
                  <a:latin typeface="Eras Medium ITC" panose="020B0602030504020804" pitchFamily="34" charset="0"/>
                </a:rPr>
                <a:t>Abramet</a:t>
              </a:r>
              <a:r>
                <a:rPr lang="pt-BR" sz="2000">
                  <a:latin typeface="Eras Medium ITC" panose="020B0602030504020804" pitchFamily="34" charset="0"/>
                </a:rPr>
                <a:t>), o medo de dirigir atinge cerca de </a:t>
              </a:r>
              <a:r>
                <a:rPr lang="pt-BR" sz="20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dois milhões</a:t>
              </a:r>
              <a:r>
                <a:rPr lang="pt-BR" sz="2000">
                  <a:latin typeface="Eras Medium ITC" panose="020B0602030504020804" pitchFamily="34" charset="0"/>
                </a:rPr>
                <a:t> de brasileiros.”</a:t>
              </a:r>
              <a:endParaRPr lang="pt-BR" sz="2800">
                <a:solidFill>
                  <a:srgbClr val="3F3F3F"/>
                </a:solidFill>
                <a:latin typeface="Eras Medium ITC" panose="020B0602030504020804" pitchFamily="34" charset="0"/>
              </a:endParaRPr>
            </a:p>
          </p:txBody>
        </p:sp>
        <p:sp>
          <p:nvSpPr>
            <p:cNvPr id="33" name="Seta: Pentágono 32">
              <a:extLst>
                <a:ext uri="{FF2B5EF4-FFF2-40B4-BE49-F238E27FC236}">
                  <a16:creationId xmlns:a16="http://schemas.microsoft.com/office/drawing/2014/main" id="{BB9ED0DC-474D-4BC8-9555-3B6FC480C9BE}"/>
                </a:ext>
              </a:extLst>
            </p:cNvPr>
            <p:cNvSpPr/>
            <p:nvPr/>
          </p:nvSpPr>
          <p:spPr>
            <a:xfrm>
              <a:off x="1295785" y="4276162"/>
              <a:ext cx="213043" cy="148431"/>
            </a:xfrm>
            <a:prstGeom prst="homePlate">
              <a:avLst/>
            </a:prstGeom>
            <a:solidFill>
              <a:srgbClr val="63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D3CA7D0-9523-42B3-91E4-1A2C891804AF}"/>
                </a:ext>
              </a:extLst>
            </p:cNvPr>
            <p:cNvSpPr txBox="1"/>
            <p:nvPr/>
          </p:nvSpPr>
          <p:spPr>
            <a:xfrm>
              <a:off x="1494385" y="4165711"/>
              <a:ext cx="107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>
                  <a:solidFill>
                    <a:srgbClr val="3F3F3F"/>
                  </a:solidFill>
                  <a:latin typeface="Eras Medium ITC" panose="020B0602030504020804" pitchFamily="34" charset="0"/>
                </a:rPr>
                <a:t>Traumas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C7ED697-6573-4A6F-A69C-9FA9E7207477}"/>
                </a:ext>
              </a:extLst>
            </p:cNvPr>
            <p:cNvSpPr txBox="1"/>
            <p:nvPr/>
          </p:nvSpPr>
          <p:spPr>
            <a:xfrm>
              <a:off x="1227355" y="2989621"/>
              <a:ext cx="2190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Principais causas: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0ED9C19-4D5A-4D5C-B26C-0B1B699E2E42}"/>
                </a:ext>
              </a:extLst>
            </p:cNvPr>
            <p:cNvSpPr txBox="1"/>
            <p:nvPr/>
          </p:nvSpPr>
          <p:spPr>
            <a:xfrm>
              <a:off x="1505611" y="3645011"/>
              <a:ext cx="2794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>
                  <a:solidFill>
                    <a:srgbClr val="3F3F3F"/>
                  </a:solidFill>
                  <a:latin typeface="Eras Medium ITC" panose="020B0602030504020804" pitchFamily="34" charset="0"/>
                </a:rPr>
                <a:t>Traços de personalidade</a:t>
              </a:r>
            </a:p>
          </p:txBody>
        </p:sp>
        <p:sp>
          <p:nvSpPr>
            <p:cNvPr id="49" name="Seta: Pentágono 48">
              <a:extLst>
                <a:ext uri="{FF2B5EF4-FFF2-40B4-BE49-F238E27FC236}">
                  <a16:creationId xmlns:a16="http://schemas.microsoft.com/office/drawing/2014/main" id="{065659A3-DCD9-4D90-B525-C02024D71385}"/>
                </a:ext>
              </a:extLst>
            </p:cNvPr>
            <p:cNvSpPr/>
            <p:nvPr/>
          </p:nvSpPr>
          <p:spPr>
            <a:xfrm>
              <a:off x="1295785" y="4796862"/>
              <a:ext cx="213043" cy="148431"/>
            </a:xfrm>
            <a:prstGeom prst="homePlate">
              <a:avLst/>
            </a:prstGeom>
            <a:solidFill>
              <a:srgbClr val="63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D2CEEBC-D42D-4265-8695-4906ABBE244E}"/>
                </a:ext>
              </a:extLst>
            </p:cNvPr>
            <p:cNvSpPr txBox="1"/>
            <p:nvPr/>
          </p:nvSpPr>
          <p:spPr>
            <a:xfrm>
              <a:off x="1494384" y="4686411"/>
              <a:ext cx="196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>
                  <a:solidFill>
                    <a:srgbClr val="3F3F3F"/>
                  </a:solidFill>
                  <a:latin typeface="Eras Medium ITC" panose="020B0602030504020804" pitchFamily="34" charset="0"/>
                </a:rPr>
                <a:t>Maus instrutores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7C4BE3-AAFE-461B-A5C3-27E338F7D893}"/>
              </a:ext>
            </a:extLst>
          </p:cNvPr>
          <p:cNvGrpSpPr/>
          <p:nvPr/>
        </p:nvGrpSpPr>
        <p:grpSpPr>
          <a:xfrm>
            <a:off x="6109886" y="3006167"/>
            <a:ext cx="3644813" cy="1008176"/>
            <a:chOff x="6109886" y="3006167"/>
            <a:chExt cx="3644813" cy="1008176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83D5D0D-3369-4365-B046-140D9AD8B729}"/>
                </a:ext>
              </a:extLst>
            </p:cNvPr>
            <p:cNvSpPr txBox="1"/>
            <p:nvPr/>
          </p:nvSpPr>
          <p:spPr>
            <a:xfrm>
              <a:off x="6776085" y="3006167"/>
              <a:ext cx="2480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>
                  <a:solidFill>
                    <a:schemeClr val="accent5">
                      <a:lumMod val="75000"/>
                    </a:schemeClr>
                  </a:solidFill>
                  <a:latin typeface="Eras Medium ITC" panose="020B0602030504020804" pitchFamily="34" charset="0"/>
                </a:rPr>
                <a:t>Principal ambição: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F661F5F-FE8F-4FA1-A029-B3A3A27483B3}"/>
                </a:ext>
              </a:extLst>
            </p:cNvPr>
            <p:cNvSpPr txBox="1"/>
            <p:nvPr/>
          </p:nvSpPr>
          <p:spPr>
            <a:xfrm>
              <a:off x="6324600" y="3645011"/>
              <a:ext cx="3430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>
                  <a:solidFill>
                    <a:srgbClr val="3F3F3F"/>
                  </a:solidFill>
                  <a:latin typeface="Eras Medium ITC" panose="020B0602030504020804" pitchFamily="34" charset="0"/>
                </a:rPr>
                <a:t>Ser um diferencial de mercado</a:t>
              </a:r>
            </a:p>
          </p:txBody>
        </p:sp>
        <p:sp>
          <p:nvSpPr>
            <p:cNvPr id="23" name="Seta: Pentágono 22">
              <a:extLst>
                <a:ext uri="{FF2B5EF4-FFF2-40B4-BE49-F238E27FC236}">
                  <a16:creationId xmlns:a16="http://schemas.microsoft.com/office/drawing/2014/main" id="{5CB480E1-69E7-49D7-9428-891C08D987F4}"/>
                </a:ext>
              </a:extLst>
            </p:cNvPr>
            <p:cNvSpPr/>
            <p:nvPr/>
          </p:nvSpPr>
          <p:spPr>
            <a:xfrm>
              <a:off x="6109886" y="3755462"/>
              <a:ext cx="213043" cy="148431"/>
            </a:xfrm>
            <a:prstGeom prst="homePlate">
              <a:avLst/>
            </a:prstGeom>
            <a:solidFill>
              <a:srgbClr val="63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1AA345-BCDB-4918-AD1B-61764BD61305}"/>
              </a:ext>
            </a:extLst>
          </p:cNvPr>
          <p:cNvSpPr txBox="1"/>
          <p:nvPr/>
        </p:nvSpPr>
        <p:spPr>
          <a:xfrm>
            <a:off x="527167" y="6363320"/>
            <a:ext cx="1032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Fonte: </a:t>
            </a:r>
            <a:r>
              <a:rPr lang="pt-BR" sz="1400">
                <a:latin typeface="Eras Medium ITC" panose="020B0602030504020804" pitchFamily="34" charset="0"/>
              </a:rPr>
              <a:t>https://www.correiobraziliense.com.br/app/noticia/ciencia-e-saude/2018/03/22/interna_ciencia_saude,667709/como-vencer-o-medo-de-dirigir.shtml</a:t>
            </a:r>
            <a:endParaRPr lang="pt-BR" sz="1400">
              <a:solidFill>
                <a:schemeClr val="accent5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11DFF5C4-95E1-4BD4-93E3-7573759A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" y="-83677"/>
            <a:ext cx="1089804" cy="8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1F97408-FDA3-41A9-BEBE-E5220189C055}"/>
              </a:ext>
            </a:extLst>
          </p:cNvPr>
          <p:cNvSpPr/>
          <p:nvPr/>
        </p:nvSpPr>
        <p:spPr>
          <a:xfrm>
            <a:off x="0" y="0"/>
            <a:ext cx="1440000" cy="858157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9E0C110C-1CD0-4122-B119-471F37764645}"/>
              </a:ext>
            </a:extLst>
          </p:cNvPr>
          <p:cNvGrpSpPr/>
          <p:nvPr/>
        </p:nvGrpSpPr>
        <p:grpSpPr>
          <a:xfrm>
            <a:off x="4988422" y="1227022"/>
            <a:ext cx="6629943" cy="1080683"/>
            <a:chOff x="4988422" y="1227022"/>
            <a:chExt cx="6629943" cy="1080683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20B550F6-CB6C-4AF9-AB90-6A3634DF6B0D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A4896FE-B93E-478D-942B-3E336532E5A3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6ADB1A9-E8CD-40AB-989F-0F3DF48733E3}"/>
              </a:ext>
            </a:extLst>
          </p:cNvPr>
          <p:cNvSpPr txBox="1"/>
          <p:nvPr/>
        </p:nvSpPr>
        <p:spPr>
          <a:xfrm>
            <a:off x="5458991" y="1388036"/>
            <a:ext cx="600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Suporte para alunos que gostariam de mais feedback.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776A6C7-D71B-4875-8804-8F4B502E9242}"/>
              </a:ext>
            </a:extLst>
          </p:cNvPr>
          <p:cNvGrpSpPr/>
          <p:nvPr/>
        </p:nvGrpSpPr>
        <p:grpSpPr>
          <a:xfrm>
            <a:off x="4448422" y="1227022"/>
            <a:ext cx="1080000" cy="1080000"/>
            <a:chOff x="4448422" y="1227022"/>
            <a:chExt cx="1080000" cy="108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E4E3F8F-F7DE-4A63-B6C4-3DDF5F4A3E85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14" descr="Alvo">
              <a:extLst>
                <a:ext uri="{FF2B5EF4-FFF2-40B4-BE49-F238E27FC236}">
                  <a16:creationId xmlns:a16="http://schemas.microsoft.com/office/drawing/2014/main" id="{7A031515-D706-4BA3-A384-BA10A162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60FE6E4-73C7-40A5-9439-7C665DA30C5F}"/>
              </a:ext>
            </a:extLst>
          </p:cNvPr>
          <p:cNvGrpSpPr/>
          <p:nvPr/>
        </p:nvGrpSpPr>
        <p:grpSpPr>
          <a:xfrm>
            <a:off x="4944080" y="2594414"/>
            <a:ext cx="6624863" cy="1082809"/>
            <a:chOff x="4944080" y="2594414"/>
            <a:chExt cx="6624863" cy="1082809"/>
          </a:xfrm>
        </p:grpSpPr>
        <p:sp>
          <p:nvSpPr>
            <p:cNvPr id="21" name="Fluxograma: Atraso 20">
              <a:extLst>
                <a:ext uri="{FF2B5EF4-FFF2-40B4-BE49-F238E27FC236}">
                  <a16:creationId xmlns:a16="http://schemas.microsoft.com/office/drawing/2014/main" id="{3DC41135-5101-4A99-8744-9E5FF5C8FF0E}"/>
                </a:ext>
              </a:extLst>
            </p:cNvPr>
            <p:cNvSpPr/>
            <p:nvPr/>
          </p:nvSpPr>
          <p:spPr>
            <a:xfrm>
              <a:off x="10349743" y="2594414"/>
              <a:ext cx="1219200" cy="1080000"/>
            </a:xfrm>
            <a:prstGeom prst="flowChartDelay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3F417C4-1698-4900-9C2E-48E70AADF3E2}"/>
                </a:ext>
              </a:extLst>
            </p:cNvPr>
            <p:cNvSpPr/>
            <p:nvPr/>
          </p:nvSpPr>
          <p:spPr>
            <a:xfrm>
              <a:off x="4944080" y="2597223"/>
              <a:ext cx="5410743" cy="1080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3F0AB0-37CE-4E09-838C-F0204AA25370}"/>
              </a:ext>
            </a:extLst>
          </p:cNvPr>
          <p:cNvSpPr txBox="1"/>
          <p:nvPr/>
        </p:nvSpPr>
        <p:spPr>
          <a:xfrm>
            <a:off x="5507494" y="2926818"/>
            <a:ext cx="591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Geração de informações específicas de cada aluno.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4FE4A8A-D425-4D37-B29B-E509F9F67D78}"/>
              </a:ext>
            </a:extLst>
          </p:cNvPr>
          <p:cNvGrpSpPr/>
          <p:nvPr/>
        </p:nvGrpSpPr>
        <p:grpSpPr>
          <a:xfrm>
            <a:off x="4448422" y="2594073"/>
            <a:ext cx="1080000" cy="1080000"/>
            <a:chOff x="4448422" y="2594073"/>
            <a:chExt cx="1080000" cy="108000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89C526D-9E81-41B3-89D3-559209930775}"/>
                </a:ext>
              </a:extLst>
            </p:cNvPr>
            <p:cNvSpPr/>
            <p:nvPr/>
          </p:nvSpPr>
          <p:spPr>
            <a:xfrm>
              <a:off x="4448422" y="2594073"/>
              <a:ext cx="1080000" cy="108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Gráfico 25" descr="Lâmpada e engrenagem">
              <a:extLst>
                <a:ext uri="{FF2B5EF4-FFF2-40B4-BE49-F238E27FC236}">
                  <a16:creationId xmlns:a16="http://schemas.microsoft.com/office/drawing/2014/main" id="{D9F150AB-DB78-4E1B-B1C9-0746A4AA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1406" y="2676873"/>
              <a:ext cx="900000" cy="900000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6DDB843-D0EB-42D2-BB07-EEF06D69098C}"/>
              </a:ext>
            </a:extLst>
          </p:cNvPr>
          <p:cNvGrpSpPr/>
          <p:nvPr/>
        </p:nvGrpSpPr>
        <p:grpSpPr>
          <a:xfrm>
            <a:off x="5016377" y="3960441"/>
            <a:ext cx="6629943" cy="1080683"/>
            <a:chOff x="5016377" y="3960441"/>
            <a:chExt cx="6629943" cy="1080683"/>
          </a:xfrm>
        </p:grpSpPr>
        <p:sp>
          <p:nvSpPr>
            <p:cNvPr id="38" name="Fluxograma: Atraso 37">
              <a:extLst>
                <a:ext uri="{FF2B5EF4-FFF2-40B4-BE49-F238E27FC236}">
                  <a16:creationId xmlns:a16="http://schemas.microsoft.com/office/drawing/2014/main" id="{27A1093D-912D-4A9B-9C59-26A52E9E9B34}"/>
                </a:ext>
              </a:extLst>
            </p:cNvPr>
            <p:cNvSpPr/>
            <p:nvPr/>
          </p:nvSpPr>
          <p:spPr>
            <a:xfrm>
              <a:off x="10427120" y="3961124"/>
              <a:ext cx="1219200" cy="1080000"/>
            </a:xfrm>
            <a:prstGeom prst="flowChartDelay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2897671-9936-4A84-A121-F14224D11B2E}"/>
                </a:ext>
              </a:extLst>
            </p:cNvPr>
            <p:cNvSpPr/>
            <p:nvPr/>
          </p:nvSpPr>
          <p:spPr>
            <a:xfrm>
              <a:off x="5016377" y="3960441"/>
              <a:ext cx="5410743" cy="1080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804CCC0-A4B0-4F99-A2C2-5139780A39A6}"/>
              </a:ext>
            </a:extLst>
          </p:cNvPr>
          <p:cNvSpPr txBox="1"/>
          <p:nvPr/>
        </p:nvSpPr>
        <p:spPr>
          <a:xfrm>
            <a:off x="5555998" y="4123931"/>
            <a:ext cx="5594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Possibilidade de aulas com ênfase nos erros de cada aluno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4BFBB5A-4963-413D-8FB0-96DC763750B8}"/>
              </a:ext>
            </a:extLst>
          </p:cNvPr>
          <p:cNvGrpSpPr/>
          <p:nvPr/>
        </p:nvGrpSpPr>
        <p:grpSpPr>
          <a:xfrm>
            <a:off x="4476377" y="3960441"/>
            <a:ext cx="1080000" cy="1080000"/>
            <a:chOff x="4476377" y="3960441"/>
            <a:chExt cx="1080000" cy="108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A257466C-272D-40B7-B0BD-B3C90BD9E3A4}"/>
                </a:ext>
              </a:extLst>
            </p:cNvPr>
            <p:cNvSpPr/>
            <p:nvPr/>
          </p:nvSpPr>
          <p:spPr>
            <a:xfrm>
              <a:off x="4476377" y="3960441"/>
              <a:ext cx="1080000" cy="1080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3" name="Gráfico 42" descr="Sala de aula">
              <a:extLst>
                <a:ext uri="{FF2B5EF4-FFF2-40B4-BE49-F238E27FC236}">
                  <a16:creationId xmlns:a16="http://schemas.microsoft.com/office/drawing/2014/main" id="{7B580BF2-A12F-4E03-888C-F1EA4D5AF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852" y="4027874"/>
              <a:ext cx="900000" cy="900000"/>
            </a:xfrm>
            <a:prstGeom prst="rect">
              <a:avLst/>
            </a:prstGeom>
          </p:spPr>
        </p:pic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1E5F14-D436-4C8B-9A59-5EFC2117BF56}"/>
              </a:ext>
            </a:extLst>
          </p:cNvPr>
          <p:cNvSpPr txBox="1"/>
          <p:nvPr/>
        </p:nvSpPr>
        <p:spPr>
          <a:xfrm>
            <a:off x="97827" y="1817111"/>
            <a:ext cx="3290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>
                <a:solidFill>
                  <a:srgbClr val="63B1E5"/>
                </a:solidFill>
                <a:latin typeface="Eras Demi ITC" panose="020B0805030504020804" pitchFamily="34" charset="0"/>
              </a:rPr>
              <a:t>O que o projeto ATENA oferece?</a:t>
            </a:r>
          </a:p>
        </p:txBody>
      </p:sp>
      <p:pic>
        <p:nvPicPr>
          <p:cNvPr id="45" name="Gráfico 44" descr="Coruja">
            <a:extLst>
              <a:ext uri="{FF2B5EF4-FFF2-40B4-BE49-F238E27FC236}">
                <a16:creationId xmlns:a16="http://schemas.microsoft.com/office/drawing/2014/main" id="{004E4FF1-735E-4C35-B6F0-A9B6A1885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6385" y="2881173"/>
            <a:ext cx="457200" cy="457200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91CB424-96F6-4732-80A1-EA9B7CBD3BD8}"/>
              </a:ext>
            </a:extLst>
          </p:cNvPr>
          <p:cNvCxnSpPr>
            <a:cxnSpLocks/>
          </p:cNvCxnSpPr>
          <p:nvPr/>
        </p:nvCxnSpPr>
        <p:spPr>
          <a:xfrm rot="16200000">
            <a:off x="2714135" y="1727621"/>
            <a:ext cx="2160000" cy="0"/>
          </a:xfrm>
          <a:prstGeom prst="line">
            <a:avLst/>
          </a:prstGeom>
          <a:ln w="38100">
            <a:solidFill>
              <a:srgbClr val="63B1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F12A82A-228B-4417-BE9A-1E56F1667B34}"/>
              </a:ext>
            </a:extLst>
          </p:cNvPr>
          <p:cNvCxnSpPr>
            <a:cxnSpLocks/>
          </p:cNvCxnSpPr>
          <p:nvPr/>
        </p:nvCxnSpPr>
        <p:spPr>
          <a:xfrm rot="16200000">
            <a:off x="2714135" y="4493760"/>
            <a:ext cx="2160000" cy="0"/>
          </a:xfrm>
          <a:prstGeom prst="line">
            <a:avLst/>
          </a:prstGeom>
          <a:ln w="38100">
            <a:solidFill>
              <a:srgbClr val="63B1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3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A686A6CA-8901-4B40-B3E4-F338DEDBFF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58" y="-83677"/>
            <a:ext cx="1089804" cy="8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40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1F97408-FDA3-41A9-BEBE-E5220189C055}"/>
              </a:ext>
            </a:extLst>
          </p:cNvPr>
          <p:cNvSpPr/>
          <p:nvPr/>
        </p:nvSpPr>
        <p:spPr>
          <a:xfrm>
            <a:off x="0" y="0"/>
            <a:ext cx="1440000" cy="858157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quarto&#10;&#10;Descrição gerada automaticamente">
            <a:extLst>
              <a:ext uri="{FF2B5EF4-FFF2-40B4-BE49-F238E27FC236}">
                <a16:creationId xmlns:a16="http://schemas.microsoft.com/office/drawing/2014/main" id="{474487C1-9D7B-4C35-9B63-65DF8F8D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2" y="840100"/>
            <a:ext cx="2520000" cy="2520000"/>
          </a:xfrm>
          <a:prstGeom prst="rect">
            <a:avLst/>
          </a:prstGeom>
        </p:spPr>
      </p:pic>
      <p:pic>
        <p:nvPicPr>
          <p:cNvPr id="5" name="Imagem 4" descr="Uma imagem contendo quarto, placar, graffiti&#10;&#10;Descrição gerada automaticamente">
            <a:extLst>
              <a:ext uri="{FF2B5EF4-FFF2-40B4-BE49-F238E27FC236}">
                <a16:creationId xmlns:a16="http://schemas.microsoft.com/office/drawing/2014/main" id="{FD11C98E-D8D8-4241-B7C0-10BB127D7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96" y="3570806"/>
            <a:ext cx="3070755" cy="2520000"/>
          </a:xfrm>
          <a:prstGeom prst="rect">
            <a:avLst/>
          </a:prstGeom>
        </p:spPr>
      </p:pic>
      <p:pic>
        <p:nvPicPr>
          <p:cNvPr id="12" name="Imagem 11" descr="Uma imagem contendo quarto&#10;&#10;Descrição gerada automaticamente">
            <a:extLst>
              <a:ext uri="{FF2B5EF4-FFF2-40B4-BE49-F238E27FC236}">
                <a16:creationId xmlns:a16="http://schemas.microsoft.com/office/drawing/2014/main" id="{398E1FE6-6D11-416D-999C-46EB101B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00" y="958293"/>
            <a:ext cx="3080000" cy="2520000"/>
          </a:xfrm>
          <a:prstGeom prst="rect">
            <a:avLst/>
          </a:prstGeom>
        </p:spPr>
      </p:pic>
      <p:pic>
        <p:nvPicPr>
          <p:cNvPr id="14" name="Imagem 13" descr="Uma imagem contendo quarto&#10;&#10;Descrição gerada automaticamente">
            <a:extLst>
              <a:ext uri="{FF2B5EF4-FFF2-40B4-BE49-F238E27FC236}">
                <a16:creationId xmlns:a16="http://schemas.microsoft.com/office/drawing/2014/main" id="{23623B56-4CBE-4726-A088-D5A3D1F6B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0" y="3987795"/>
            <a:ext cx="2917895" cy="2520000"/>
          </a:xfrm>
          <a:prstGeom prst="rect">
            <a:avLst/>
          </a:prstGeom>
        </p:spPr>
      </p:pic>
      <p:pic>
        <p:nvPicPr>
          <p:cNvPr id="16" name="Imagem 15" descr="Uma imagem contendo quarto&#10;&#10;Descrição gerada automaticamente">
            <a:extLst>
              <a:ext uri="{FF2B5EF4-FFF2-40B4-BE49-F238E27FC236}">
                <a16:creationId xmlns:a16="http://schemas.microsoft.com/office/drawing/2014/main" id="{AE54812B-907B-47A9-BA0F-A6A93A917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97" y="958293"/>
            <a:ext cx="2520000" cy="2520000"/>
          </a:xfrm>
          <a:prstGeom prst="rect">
            <a:avLst/>
          </a:prstGeom>
        </p:spPr>
      </p:pic>
      <p:pic>
        <p:nvPicPr>
          <p:cNvPr id="18" name="Gráfico 17" descr="Seta de linha: curva no Sentido anti-horário">
            <a:extLst>
              <a:ext uri="{FF2B5EF4-FFF2-40B4-BE49-F238E27FC236}">
                <a16:creationId xmlns:a16="http://schemas.microsoft.com/office/drawing/2014/main" id="{97701B11-BD7E-4C08-A813-F5FCAA541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865697">
            <a:off x="1353597" y="3413683"/>
            <a:ext cx="914400" cy="914400"/>
          </a:xfrm>
          <a:prstGeom prst="rect">
            <a:avLst/>
          </a:prstGeom>
        </p:spPr>
      </p:pic>
      <p:pic>
        <p:nvPicPr>
          <p:cNvPr id="19" name="Gráfico 18" descr="Seta de linha: curva no Sentido anti-horário">
            <a:extLst>
              <a:ext uri="{FF2B5EF4-FFF2-40B4-BE49-F238E27FC236}">
                <a16:creationId xmlns:a16="http://schemas.microsoft.com/office/drawing/2014/main" id="{386DAA33-0642-477F-81E7-BD1391365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478370" flipV="1">
            <a:off x="3542117" y="2657607"/>
            <a:ext cx="914400" cy="914400"/>
          </a:xfrm>
          <a:prstGeom prst="rect">
            <a:avLst/>
          </a:prstGeom>
        </p:spPr>
      </p:pic>
      <p:pic>
        <p:nvPicPr>
          <p:cNvPr id="20" name="Gráfico 19" descr="Seta de linha: curva no Sentido anti-horário">
            <a:extLst>
              <a:ext uri="{FF2B5EF4-FFF2-40B4-BE49-F238E27FC236}">
                <a16:creationId xmlns:a16="http://schemas.microsoft.com/office/drawing/2014/main" id="{56BD3258-3F4C-41CA-9838-3259A47E9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121630">
            <a:off x="6101285" y="3505349"/>
            <a:ext cx="914400" cy="914400"/>
          </a:xfrm>
          <a:prstGeom prst="rect">
            <a:avLst/>
          </a:prstGeom>
        </p:spPr>
      </p:pic>
      <p:pic>
        <p:nvPicPr>
          <p:cNvPr id="21" name="Gráfico 20" descr="Seta de linha: curva no Sentido anti-horário">
            <a:extLst>
              <a:ext uri="{FF2B5EF4-FFF2-40B4-BE49-F238E27FC236}">
                <a16:creationId xmlns:a16="http://schemas.microsoft.com/office/drawing/2014/main" id="{418CF44C-1788-429A-8D41-776B9FC709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721630">
            <a:off x="9563641" y="3609198"/>
            <a:ext cx="914400" cy="914400"/>
          </a:xfrm>
          <a:prstGeom prst="rect">
            <a:avLst/>
          </a:prstGeom>
        </p:spPr>
      </p:pic>
      <p:pic>
        <p:nvPicPr>
          <p:cNvPr id="2" name="Imagem 13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15DC2FEB-534D-4DB9-9CB5-4EF8623CF7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58" y="-83677"/>
            <a:ext cx="1089804" cy="8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1F97408-FDA3-41A9-BEBE-E5220189C055}"/>
              </a:ext>
            </a:extLst>
          </p:cNvPr>
          <p:cNvSpPr/>
          <p:nvPr/>
        </p:nvSpPr>
        <p:spPr>
          <a:xfrm>
            <a:off x="0" y="0"/>
            <a:ext cx="1440000" cy="858157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A89DDB9-AC07-40B0-86E2-46B31E59C189}"/>
              </a:ext>
            </a:extLst>
          </p:cNvPr>
          <p:cNvGrpSpPr/>
          <p:nvPr/>
        </p:nvGrpSpPr>
        <p:grpSpPr>
          <a:xfrm>
            <a:off x="1670536" y="350287"/>
            <a:ext cx="9676944" cy="1178307"/>
            <a:chOff x="1670536" y="350287"/>
            <a:chExt cx="9676944" cy="117830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1670536" y="350287"/>
              <a:ext cx="96769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>
                  <a:solidFill>
                    <a:srgbClr val="63B1E5"/>
                  </a:solidFill>
                  <a:latin typeface="Eras Demi ITC" panose="020B0805030504020804" pitchFamily="34" charset="0"/>
                </a:rPr>
                <a:t>Benefícios de utilizar nosso serviço</a:t>
              </a:r>
            </a:p>
          </p:txBody>
        </p:sp>
        <p:pic>
          <p:nvPicPr>
            <p:cNvPr id="12" name="Gráfico 11" descr="Coruja">
              <a:extLst>
                <a:ext uri="{FF2B5EF4-FFF2-40B4-BE49-F238E27FC236}">
                  <a16:creationId xmlns:a16="http://schemas.microsoft.com/office/drawing/2014/main" id="{F75C0821-140E-4F76-81D4-AE6604345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400" y="1071394"/>
              <a:ext cx="457200" cy="457200"/>
            </a:xfrm>
            <a:prstGeom prst="rect">
              <a:avLst/>
            </a:prstGeom>
          </p:spPr>
        </p:pic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39AE961-FF4D-479F-A978-713468A2F349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6324600" y="1299994"/>
              <a:ext cx="338328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E271D9A-C064-4418-9F57-19C00A88CAB2}"/>
                </a:ext>
              </a:extLst>
            </p:cNvPr>
            <p:cNvCxnSpPr/>
            <p:nvPr/>
          </p:nvCxnSpPr>
          <p:spPr>
            <a:xfrm>
              <a:off x="2484120" y="1299994"/>
              <a:ext cx="3383280" cy="0"/>
            </a:xfrm>
            <a:prstGeom prst="line">
              <a:avLst/>
            </a:prstGeom>
            <a:ln w="38100">
              <a:solidFill>
                <a:srgbClr val="63B1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A57C786-7704-4A40-A555-E73633B56806}"/>
              </a:ext>
            </a:extLst>
          </p:cNvPr>
          <p:cNvSpPr/>
          <p:nvPr/>
        </p:nvSpPr>
        <p:spPr>
          <a:xfrm>
            <a:off x="1670537" y="2482085"/>
            <a:ext cx="4680000" cy="858147"/>
          </a:xfrm>
          <a:prstGeom prst="homePlate">
            <a:avLst/>
          </a:prstGeom>
          <a:solidFill>
            <a:srgbClr val="63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entágono 18">
            <a:extLst>
              <a:ext uri="{FF2B5EF4-FFF2-40B4-BE49-F238E27FC236}">
                <a16:creationId xmlns:a16="http://schemas.microsoft.com/office/drawing/2014/main" id="{41C795FB-1B03-4F25-83A1-31D658D1DD3D}"/>
              </a:ext>
            </a:extLst>
          </p:cNvPr>
          <p:cNvSpPr/>
          <p:nvPr/>
        </p:nvSpPr>
        <p:spPr>
          <a:xfrm>
            <a:off x="1670536" y="3342194"/>
            <a:ext cx="5760000" cy="858147"/>
          </a:xfrm>
          <a:prstGeom prst="homePlate">
            <a:avLst/>
          </a:prstGeom>
          <a:solidFill>
            <a:srgbClr val="2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entágono 19">
            <a:extLst>
              <a:ext uri="{FF2B5EF4-FFF2-40B4-BE49-F238E27FC236}">
                <a16:creationId xmlns:a16="http://schemas.microsoft.com/office/drawing/2014/main" id="{4F1EB042-2E1E-4943-A553-7C01C5AA799A}"/>
              </a:ext>
            </a:extLst>
          </p:cNvPr>
          <p:cNvSpPr/>
          <p:nvPr/>
        </p:nvSpPr>
        <p:spPr>
          <a:xfrm>
            <a:off x="1670536" y="4199853"/>
            <a:ext cx="6840000" cy="858147"/>
          </a:xfrm>
          <a:prstGeom prst="homePlate">
            <a:avLst/>
          </a:prstGeom>
          <a:solidFill>
            <a:srgbClr val="1E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A08FB1-070B-4A72-9E21-15B1835EEF56}"/>
              </a:ext>
            </a:extLst>
          </p:cNvPr>
          <p:cNvSpPr txBox="1"/>
          <p:nvPr/>
        </p:nvSpPr>
        <p:spPr>
          <a:xfrm>
            <a:off x="1807307" y="2682775"/>
            <a:ext cx="33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Eras Medium ITC" panose="020B0602030504020804" pitchFamily="34" charset="0"/>
              </a:rPr>
              <a:t>Diferencial de mercado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217A8C-9DAD-40B5-BCD0-21318D0B782B}"/>
              </a:ext>
            </a:extLst>
          </p:cNvPr>
          <p:cNvSpPr txBox="1"/>
          <p:nvPr/>
        </p:nvSpPr>
        <p:spPr>
          <a:xfrm>
            <a:off x="1853413" y="3540434"/>
            <a:ext cx="39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Eras Medium ITC" panose="020B0602030504020804" pitchFamily="34" charset="0"/>
              </a:rPr>
              <a:t>Divulgação boca a boca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0C4C47-172F-4FFD-8AA9-F0D63C4ED9E0}"/>
              </a:ext>
            </a:extLst>
          </p:cNvPr>
          <p:cNvSpPr txBox="1"/>
          <p:nvPr/>
        </p:nvSpPr>
        <p:spPr>
          <a:xfrm>
            <a:off x="1853412" y="4375046"/>
            <a:ext cx="505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Eras Medium ITC" panose="020B0602030504020804" pitchFamily="34" charset="0"/>
              </a:rPr>
              <a:t>Calcule os seus lucros no nosso site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6992D3-B2F4-46B0-B266-96341DEAEA84}"/>
              </a:ext>
            </a:extLst>
          </p:cNvPr>
          <p:cNvSpPr txBox="1"/>
          <p:nvPr/>
        </p:nvSpPr>
        <p:spPr>
          <a:xfrm>
            <a:off x="3794897" y="5869098"/>
            <a:ext cx="460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3F3F3F"/>
                </a:solidFill>
                <a:latin typeface="Eras Medium ITC" panose="020B0602030504020804" pitchFamily="34" charset="0"/>
              </a:rPr>
              <a:t>www.projetoatena.com.br</a:t>
            </a:r>
          </a:p>
        </p:txBody>
      </p:sp>
      <p:pic>
        <p:nvPicPr>
          <p:cNvPr id="2" name="Imagem 13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E541A771-5E7D-493B-95E1-50339052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" y="-83677"/>
            <a:ext cx="1089804" cy="8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1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1F97408-FDA3-41A9-BEBE-E5220189C055}"/>
              </a:ext>
            </a:extLst>
          </p:cNvPr>
          <p:cNvSpPr/>
          <p:nvPr/>
        </p:nvSpPr>
        <p:spPr>
          <a:xfrm>
            <a:off x="0" y="0"/>
            <a:ext cx="1440000" cy="858157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392000" y="5058000"/>
            <a:ext cx="1800000" cy="1800000"/>
          </a:xfrm>
          <a:prstGeom prst="rtTriangle">
            <a:avLst/>
          </a:prstGeom>
          <a:solidFill>
            <a:srgbClr val="63B1E5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0CCA95-7714-4F7F-89E1-AB40D94001F2}"/>
              </a:ext>
            </a:extLst>
          </p:cNvPr>
          <p:cNvSpPr txBox="1"/>
          <p:nvPr/>
        </p:nvSpPr>
        <p:spPr>
          <a:xfrm>
            <a:off x="3174267" y="2381725"/>
            <a:ext cx="58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>
                <a:solidFill>
                  <a:srgbClr val="63B1E5"/>
                </a:solidFill>
                <a:latin typeface="Eras Demi ITC" panose="020B0805030504020804" pitchFamily="34" charset="0"/>
              </a:rPr>
              <a:t>Obrigado!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9AE961-FF4D-479F-A978-713468A2F349}"/>
              </a:ext>
            </a:extLst>
          </p:cNvPr>
          <p:cNvCxnSpPr>
            <a:cxnSpLocks/>
          </p:cNvCxnSpPr>
          <p:nvPr/>
        </p:nvCxnSpPr>
        <p:spPr>
          <a:xfrm>
            <a:off x="6324600" y="3665828"/>
            <a:ext cx="2520000" cy="0"/>
          </a:xfrm>
          <a:prstGeom prst="line">
            <a:avLst/>
          </a:prstGeom>
          <a:ln w="38100">
            <a:solidFill>
              <a:srgbClr val="63B1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271D9A-C064-4418-9F57-19C00A88CAB2}"/>
              </a:ext>
            </a:extLst>
          </p:cNvPr>
          <p:cNvCxnSpPr/>
          <p:nvPr/>
        </p:nvCxnSpPr>
        <p:spPr>
          <a:xfrm>
            <a:off x="3060156" y="3665828"/>
            <a:ext cx="2520000" cy="0"/>
          </a:xfrm>
          <a:prstGeom prst="line">
            <a:avLst/>
          </a:prstGeom>
          <a:ln w="38100">
            <a:solidFill>
              <a:srgbClr val="63B1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3" descr="Uma imagem contendo relógio, placar&#10;&#10;Descrição gerada com muito alta confiança">
            <a:extLst>
              <a:ext uri="{FF2B5EF4-FFF2-40B4-BE49-F238E27FC236}">
                <a16:creationId xmlns:a16="http://schemas.microsoft.com/office/drawing/2014/main" id="{4EEFE85A-D4FD-4C02-BED1-68974B17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" y="-83677"/>
            <a:ext cx="1089804" cy="8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magomescruz@gmail.com</dc:creator>
  <cp:revision>1</cp:revision>
  <dcterms:created xsi:type="dcterms:W3CDTF">2020-03-08T18:59:43Z</dcterms:created>
  <dcterms:modified xsi:type="dcterms:W3CDTF">2020-03-09T20:04:41Z</dcterms:modified>
</cp:coreProperties>
</file>