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5F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9B02B-0399-459D-849A-AD791170A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PERCA OU PERDA?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E06D46D-D4C2-4199-87E9-199C134B75EA}"/>
              </a:ext>
            </a:extLst>
          </p:cNvPr>
          <p:cNvSpPr/>
          <p:nvPr/>
        </p:nvSpPr>
        <p:spPr>
          <a:xfrm>
            <a:off x="1781175" y="4914143"/>
            <a:ext cx="1514475" cy="376229"/>
          </a:xfrm>
          <a:prstGeom prst="rect">
            <a:avLst/>
          </a:prstGeom>
          <a:solidFill>
            <a:srgbClr val="775F55"/>
          </a:solidFill>
          <a:ln>
            <a:solidFill>
              <a:srgbClr val="775F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80430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BD712BE-FB86-4E3A-BD4A-FC72063E8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600" y="5434068"/>
            <a:ext cx="5285999" cy="434974"/>
          </a:xfrm>
        </p:spPr>
        <p:txBody>
          <a:bodyPr>
            <a:noAutofit/>
          </a:bodyPr>
          <a:lstStyle/>
          <a:p>
            <a:r>
              <a:rPr lang="pt-BR" sz="3200" dirty="0"/>
              <a:t>                            </a:t>
            </a:r>
            <a:r>
              <a:rPr lang="pt-BR" sz="3200" b="1" dirty="0"/>
              <a:t>PERDA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B8719D1-F08D-4CA8-82AA-26BEA4DBAF53}"/>
              </a:ext>
            </a:extLst>
          </p:cNvPr>
          <p:cNvSpPr txBox="1">
            <a:spLocks/>
          </p:cNvSpPr>
          <p:nvPr/>
        </p:nvSpPr>
        <p:spPr>
          <a:xfrm>
            <a:off x="962401" y="5433247"/>
            <a:ext cx="4981199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      </a:t>
            </a:r>
            <a:r>
              <a:rPr lang="pt-BR" sz="3200" dirty="0"/>
              <a:t> </a:t>
            </a:r>
            <a:r>
              <a:rPr lang="pt-BR" sz="3200" b="1" dirty="0"/>
              <a:t>PERCA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A81A95A-3516-40C5-817E-72D57183BD88}"/>
              </a:ext>
            </a:extLst>
          </p:cNvPr>
          <p:cNvSpPr txBox="1"/>
          <p:nvPr/>
        </p:nvSpPr>
        <p:spPr>
          <a:xfrm>
            <a:off x="815291" y="510493"/>
            <a:ext cx="1056141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CONJUGAÇÃO DO VERBO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000" b="1" dirty="0"/>
              <a:t>DESPERDIÇAR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000" b="1" dirty="0"/>
              <a:t>ESQUECER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000" b="1" dirty="0"/>
              <a:t>ESTRAGAR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000" b="1" dirty="0"/>
              <a:t>DESAPODERAR</a:t>
            </a:r>
          </a:p>
          <a:p>
            <a:endParaRPr lang="pt-BR" sz="30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CC115A6-CA34-4524-A04A-41B9C04B0E5D}"/>
              </a:ext>
            </a:extLst>
          </p:cNvPr>
          <p:cNvSpPr txBox="1"/>
          <p:nvPr/>
        </p:nvSpPr>
        <p:spPr>
          <a:xfrm>
            <a:off x="1084521" y="3519377"/>
            <a:ext cx="10145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“Vá mais cedo, não perca o ônibus”</a:t>
            </a:r>
          </a:p>
          <a:p>
            <a:r>
              <a:rPr lang="pt-BR" sz="2000" dirty="0"/>
              <a:t>“Não perca sua blusa na festa”</a:t>
            </a:r>
          </a:p>
        </p:txBody>
      </p:sp>
    </p:spTree>
    <p:extLst>
      <p:ext uri="{BB962C8B-B14F-4D97-AF65-F5344CB8AC3E}">
        <p14:creationId xmlns:p14="http://schemas.microsoft.com/office/powerpoint/2010/main" val="47775960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44F4B773-978A-43F7-8E4B-D5B3E6F32DED}"/>
              </a:ext>
            </a:extLst>
          </p:cNvPr>
          <p:cNvSpPr txBox="1">
            <a:spLocks/>
          </p:cNvSpPr>
          <p:nvPr/>
        </p:nvSpPr>
        <p:spPr>
          <a:xfrm>
            <a:off x="962401" y="5433247"/>
            <a:ext cx="4981199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      </a:t>
            </a:r>
            <a:r>
              <a:rPr lang="pt-BR" sz="3200" dirty="0"/>
              <a:t> </a:t>
            </a:r>
            <a:r>
              <a:rPr lang="pt-BR" sz="3200" b="1" dirty="0"/>
              <a:t>PERCA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2046F413-8B6F-4919-A70C-00CE37776115}"/>
              </a:ext>
            </a:extLst>
          </p:cNvPr>
          <p:cNvSpPr txBox="1">
            <a:spLocks/>
          </p:cNvSpPr>
          <p:nvPr/>
        </p:nvSpPr>
        <p:spPr>
          <a:xfrm>
            <a:off x="5943600" y="5434068"/>
            <a:ext cx="5285999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                       	   </a:t>
            </a:r>
            <a:r>
              <a:rPr lang="pt-BR" sz="3200" b="1" dirty="0"/>
              <a:t>PERDA			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B583E11-B548-4F29-A11C-F094DBDB69DB}"/>
              </a:ext>
            </a:extLst>
          </p:cNvPr>
          <p:cNvSpPr txBox="1"/>
          <p:nvPr/>
        </p:nvSpPr>
        <p:spPr>
          <a:xfrm>
            <a:off x="815291" y="510493"/>
            <a:ext cx="1056141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/>
              <a:t>SUBSTANTIVO</a:t>
            </a:r>
          </a:p>
          <a:p>
            <a:pPr marL="457200" indent="-457200" algn="r">
              <a:buFont typeface="Arial" panose="020B0604020202020204" pitchFamily="34" charset="0"/>
              <a:buChar char="•"/>
            </a:pPr>
            <a:r>
              <a:rPr lang="pt-BR" sz="3000" b="1" dirty="0"/>
              <a:t>PREJUIZO			</a:t>
            </a:r>
          </a:p>
          <a:p>
            <a:pPr marL="457200" indent="-457200" algn="r">
              <a:buFont typeface="Arial" panose="020B0604020202020204" pitchFamily="34" charset="0"/>
              <a:buChar char="•"/>
            </a:pPr>
            <a:r>
              <a:rPr lang="pt-BR" sz="3000" b="1" dirty="0"/>
              <a:t>MORTE				</a:t>
            </a:r>
          </a:p>
          <a:p>
            <a:pPr marL="457200" indent="-457200" algn="r">
              <a:buFont typeface="Arial" panose="020B0604020202020204" pitchFamily="34" charset="0"/>
              <a:buChar char="•"/>
            </a:pPr>
            <a:r>
              <a:rPr lang="pt-BR" sz="3000" b="1" dirty="0"/>
              <a:t>DERROTA			</a:t>
            </a:r>
          </a:p>
          <a:p>
            <a:pPr marL="457200" indent="-457200" algn="r">
              <a:buFont typeface="Arial" panose="020B0604020202020204" pitchFamily="34" charset="0"/>
              <a:buChar char="•"/>
            </a:pPr>
            <a:r>
              <a:rPr lang="pt-BR" sz="3000" b="1" dirty="0"/>
              <a:t>DESTRUIÇÃO	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0C3BAD8-ADD0-4FEC-8907-7C10290F5B72}"/>
              </a:ext>
            </a:extLst>
          </p:cNvPr>
          <p:cNvSpPr txBox="1"/>
          <p:nvPr/>
        </p:nvSpPr>
        <p:spPr>
          <a:xfrm>
            <a:off x="1084521" y="3519377"/>
            <a:ext cx="10145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/>
              <a:t>“Ela não superou a perda do marido”</a:t>
            </a:r>
          </a:p>
          <a:p>
            <a:pPr algn="r"/>
            <a:r>
              <a:rPr lang="pt-BR" sz="2000" dirty="0"/>
              <a:t>“A perda da empresa foi de cerca de 9 mil reais”</a:t>
            </a:r>
          </a:p>
        </p:txBody>
      </p:sp>
    </p:spTree>
    <p:extLst>
      <p:ext uri="{BB962C8B-B14F-4D97-AF65-F5344CB8AC3E}">
        <p14:creationId xmlns:p14="http://schemas.microsoft.com/office/powerpoint/2010/main" val="1102205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47</TotalTime>
  <Words>60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2</vt:lpstr>
      <vt:lpstr>Citável</vt:lpstr>
      <vt:lpstr>PERCA OU PERDA?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Gameiro Perez</dc:creator>
  <cp:lastModifiedBy>Gabriel Gameiro Perez</cp:lastModifiedBy>
  <cp:revision>5</cp:revision>
  <dcterms:created xsi:type="dcterms:W3CDTF">2020-02-12T20:54:35Z</dcterms:created>
  <dcterms:modified xsi:type="dcterms:W3CDTF">2020-02-12T21:41:55Z</dcterms:modified>
</cp:coreProperties>
</file>