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0F7A4-6F61-37DF-EAD9-9FAB9272F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C89243-8483-84C8-772E-C53539E20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FCEE89-2A44-4207-E156-5C8FBB93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EDD0-15DC-47F3-A1B0-091A1B232844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C6C00F-1562-0FED-61F8-EFE82D34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86CFF9-ABA5-7E03-4407-45520A2C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068A-4C55-484E-8A15-F3B5C0F01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71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A9C92-1C20-D839-0FBF-D023E1DB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B9D870-49AA-C423-B6E5-E343567F7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8A0C9C-AB12-58FC-2736-84F2EF2A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EDD0-15DC-47F3-A1B0-091A1B232844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812CAF-569E-31AB-C350-9D884255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3133D0-CA04-924F-B246-6E90F0DB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068A-4C55-484E-8A15-F3B5C0F01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47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348F8D-AB9E-E482-D5B0-7A12D03E5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964DD7-5222-A210-AAC8-504F2A19D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0831B1-DE5A-442A-D5B8-F675E65A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EDD0-15DC-47F3-A1B0-091A1B232844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1352A-73B7-7230-3E03-71452B46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892C8A-C98E-ADC3-0EB9-918C964C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068A-4C55-484E-8A15-F3B5C0F01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49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DD5DB-12F7-7CDA-D2A1-3B4B71A4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FFB04A-B49A-088E-1E51-A2594CACD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342C1A-0A4A-8FDE-E767-97BBDDFD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EDD0-15DC-47F3-A1B0-091A1B232844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F5785B-3285-4D18-F33F-AEEF6AEA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010125-1A17-CE06-EF6B-6C8EFC40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068A-4C55-484E-8A15-F3B5C0F01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11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92C04-CF35-FAFD-01DB-247211B6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C25C70-5002-2847-C548-1E5FA565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B0041B-29B0-3113-0EC7-3E3DE10C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EDD0-15DC-47F3-A1B0-091A1B232844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E94E27-513B-9BE5-1474-2581064B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8C225B-7DE6-D859-4DB0-8070B66D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068A-4C55-484E-8A15-F3B5C0F01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58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3ED40-C0A6-5B17-DD14-8111C12C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51DA3-3BBD-691B-816A-5C71B9716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316892-FBD0-36BC-DEC6-BA3D869CE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0D4F1F-CA21-16E6-91B5-163FAE20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EDD0-15DC-47F3-A1B0-091A1B232844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824301-AA93-06FE-D4A6-E46A930C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2F607E-5F3D-9CAB-984C-11FB2FB7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068A-4C55-484E-8A15-F3B5C0F01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1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4EA79-8FDC-80E8-80D0-66013402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3473A-82A8-8483-E790-FBB21420F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E102BD-D666-F7F2-C343-9C599E4BA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7C57E6-7943-6FA4-6411-C5DC9B9A2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B561B0-78D7-5939-6244-2EEEE018F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8A72E0-348F-0E13-E4D1-63582E5E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EDD0-15DC-47F3-A1B0-091A1B232844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5DD756-4F68-A6AC-FFCC-F020BBA7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454E7E-7616-E6F2-5BF7-338D48D5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068A-4C55-484E-8A15-F3B5C0F01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03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23660-80B1-92C5-C56E-89DB2F33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FAE3BC-B8A7-0C3C-32EF-4D3E95DC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EDD0-15DC-47F3-A1B0-091A1B232844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516927-BF47-853C-544D-8D4D81B0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51D41C-8500-CFED-22F8-B7BACA57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068A-4C55-484E-8A15-F3B5C0F01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58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E99E05-72B7-06EC-96E2-E8F45D38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EDD0-15DC-47F3-A1B0-091A1B232844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FF958F-4FE9-82E1-9345-11A21E03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18D70D-709C-A610-8065-CD98D7B2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068A-4C55-484E-8A15-F3B5C0F01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74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5E772-5AD9-3797-6F04-17F479E6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3EC58-6299-4959-3698-8DCB732C6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A2AAA0-FB5E-9187-0E71-0C8112C46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DAA70A-4F03-98EC-7401-D6B3F34B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EDD0-15DC-47F3-A1B0-091A1B232844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D01E95-7BAE-355E-084A-3E756C8C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A2C44F-6D9A-86F6-926B-38D49FBE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068A-4C55-484E-8A15-F3B5C0F01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98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12989-7906-CC71-BD67-35F3D361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5F8C48-C8B9-3D63-4861-302F5144C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6516DD-E884-068B-D87A-89E8CDEBD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0C3DBB-2AC2-556E-2931-7C89C78D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EDD0-15DC-47F3-A1B0-091A1B232844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EF2CFB-E5E1-BD25-3173-95BCA2F4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82E96A-5708-DB9D-63B4-FE22D022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068A-4C55-484E-8A15-F3B5C0F01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07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D0E7C0-6CE5-36B3-EF95-572FEC54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847DEE-15E3-3B85-7E83-382B8B9E3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1BBDBD-AD79-5D34-53EE-303DD8C3F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DEDD0-15DC-47F3-A1B0-091A1B232844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A09152-90AE-7049-F9C3-6BBF4D95C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AABAA1-5919-6980-E519-C0686D323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E068A-4C55-484E-8A15-F3B5C0F01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61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7FA34BC-6CD5-4219-03A8-515A49641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527" y="696527"/>
            <a:ext cx="5464946" cy="546494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F0D7510D-4AA3-206F-DCAE-319D4A85DBCA}"/>
              </a:ext>
            </a:extLst>
          </p:cNvPr>
          <p:cNvSpPr/>
          <p:nvPr/>
        </p:nvSpPr>
        <p:spPr>
          <a:xfrm>
            <a:off x="3216000" y="332817"/>
            <a:ext cx="5760000" cy="5760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6CF85DA-57A6-28D6-6F81-820121D77305}"/>
              </a:ext>
            </a:extLst>
          </p:cNvPr>
          <p:cNvSpPr/>
          <p:nvPr/>
        </p:nvSpPr>
        <p:spPr>
          <a:xfrm>
            <a:off x="3486000" y="602817"/>
            <a:ext cx="5220000" cy="5220000"/>
          </a:xfrm>
          <a:prstGeom prst="ellipse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61EEA37C-80FE-A813-F7B6-78FF6498CA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4889" b="45778"/>
          <a:stretch/>
        </p:blipFill>
        <p:spPr>
          <a:xfrm>
            <a:off x="2075180" y="4513504"/>
            <a:ext cx="8041640" cy="201168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92BD744-3B6B-221C-38C7-6422BEC3D651}"/>
              </a:ext>
            </a:extLst>
          </p:cNvPr>
          <p:cNvSpPr txBox="1"/>
          <p:nvPr/>
        </p:nvSpPr>
        <p:spPr>
          <a:xfrm>
            <a:off x="4287520" y="5003365"/>
            <a:ext cx="37287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SPRINT ACADEMIA</a:t>
            </a:r>
          </a:p>
        </p:txBody>
      </p:sp>
    </p:spTree>
    <p:extLst>
      <p:ext uri="{BB962C8B-B14F-4D97-AF65-F5344CB8AC3E}">
        <p14:creationId xmlns:p14="http://schemas.microsoft.com/office/powerpoint/2010/main" val="400893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81ACC04-F151-E83B-29A8-92AE5B97D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932" y="14204"/>
            <a:ext cx="4735896" cy="6156664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F0D7510D-4AA3-206F-DCAE-319D4A85DBCA}"/>
              </a:ext>
            </a:extLst>
          </p:cNvPr>
          <p:cNvSpPr/>
          <p:nvPr/>
        </p:nvSpPr>
        <p:spPr>
          <a:xfrm>
            <a:off x="3216000" y="332817"/>
            <a:ext cx="5760000" cy="5760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6CF85DA-57A6-28D6-6F81-820121D77305}"/>
              </a:ext>
            </a:extLst>
          </p:cNvPr>
          <p:cNvSpPr/>
          <p:nvPr/>
        </p:nvSpPr>
        <p:spPr>
          <a:xfrm>
            <a:off x="3486000" y="602817"/>
            <a:ext cx="5220000" cy="5220000"/>
          </a:xfrm>
          <a:prstGeom prst="ellipse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61EEA37C-80FE-A813-F7B6-78FF6498CA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4889" b="45778"/>
          <a:stretch/>
        </p:blipFill>
        <p:spPr>
          <a:xfrm>
            <a:off x="2075180" y="4513504"/>
            <a:ext cx="8041640" cy="201168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92BD744-3B6B-221C-38C7-6422BEC3D651}"/>
              </a:ext>
            </a:extLst>
          </p:cNvPr>
          <p:cNvSpPr txBox="1"/>
          <p:nvPr/>
        </p:nvSpPr>
        <p:spPr>
          <a:xfrm>
            <a:off x="4287520" y="5003365"/>
            <a:ext cx="37287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SPRINT ACADEMIA</a:t>
            </a:r>
          </a:p>
        </p:txBody>
      </p:sp>
    </p:spTree>
    <p:extLst>
      <p:ext uri="{BB962C8B-B14F-4D97-AF65-F5344CB8AC3E}">
        <p14:creationId xmlns:p14="http://schemas.microsoft.com/office/powerpoint/2010/main" val="393459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098AE4D-0A2E-48A8-809A-1AFB9BC90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07" y="0"/>
            <a:ext cx="5275385" cy="68580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F0D7510D-4AA3-206F-DCAE-319D4A85DBCA}"/>
              </a:ext>
            </a:extLst>
          </p:cNvPr>
          <p:cNvSpPr/>
          <p:nvPr/>
        </p:nvSpPr>
        <p:spPr>
          <a:xfrm>
            <a:off x="3216000" y="332817"/>
            <a:ext cx="5760000" cy="5760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6CF85DA-57A6-28D6-6F81-820121D77305}"/>
              </a:ext>
            </a:extLst>
          </p:cNvPr>
          <p:cNvSpPr/>
          <p:nvPr/>
        </p:nvSpPr>
        <p:spPr>
          <a:xfrm>
            <a:off x="3486000" y="602817"/>
            <a:ext cx="5220000" cy="5220000"/>
          </a:xfrm>
          <a:prstGeom prst="ellipse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61EEA37C-80FE-A813-F7B6-78FF6498CA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4889" b="45778"/>
          <a:stretch/>
        </p:blipFill>
        <p:spPr>
          <a:xfrm>
            <a:off x="2075180" y="4513504"/>
            <a:ext cx="8041640" cy="201168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92BD744-3B6B-221C-38C7-6422BEC3D651}"/>
              </a:ext>
            </a:extLst>
          </p:cNvPr>
          <p:cNvSpPr txBox="1"/>
          <p:nvPr/>
        </p:nvSpPr>
        <p:spPr>
          <a:xfrm>
            <a:off x="4287520" y="5003365"/>
            <a:ext cx="37287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SPRINT ACADEMIA</a:t>
            </a:r>
          </a:p>
        </p:txBody>
      </p:sp>
    </p:spTree>
    <p:extLst>
      <p:ext uri="{BB962C8B-B14F-4D97-AF65-F5344CB8AC3E}">
        <p14:creationId xmlns:p14="http://schemas.microsoft.com/office/powerpoint/2010/main" val="2909966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Berlin Sans FB Demi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Mak Vinícius</dc:creator>
  <cp:lastModifiedBy>Mak Vinícius</cp:lastModifiedBy>
  <cp:revision>2</cp:revision>
  <dcterms:created xsi:type="dcterms:W3CDTF">2023-02-26T22:19:30Z</dcterms:created>
  <dcterms:modified xsi:type="dcterms:W3CDTF">2023-03-01T15:25:08Z</dcterms:modified>
</cp:coreProperties>
</file>