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01542"/>
            <a:ext cx="85206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Team 3 - Week 4 Update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502177"/>
            <a:ext cx="85206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Scott Birss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David Caplin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Troy Fine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Gabriel Ji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Aditya Sriwasth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Nelson Yeap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and mobile application update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Installed Apache Cordova and began research on how to use it.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basic skeletal app with embedded images and managed to execute it and run it on Chrome and Firefox.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mobile application, Google Cloud Endpoints is what we plan on using in order to generate API’s and client libraries.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</a:t>
            </a:r>
            <a:r>
              <a:rPr lang="en"/>
              <a:t> has several REST API’s that work with Google (specifically json), so we plan to build a basic app on Android Studio first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utilize the same protocols and integrate it on Apache Cordova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week we will continue research and development on the web application and try to begin working on linking it up with the cloud as soon as possible.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procedure for the Mobile App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time a user opens the app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Enter Student ID (if currently enrolled at UCSC)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not, use as guest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Choose a parking lot structure to view spots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 between North, West, East Remote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Send a push notification once pulled into a parking spot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user is a registered student with a parking permit, do not charge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Else, if the user is a registered student without a parking permit, add charge to UCSC account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Else, the user is a guest, ask them to enter payment (Apple/Android Pay or Credit Card)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Potential additional features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the user reserve a spot temporarily for 2-5 minutes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&amp; Computer Vision		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the DVI to HDMI adapter to set up the Raspberry Pi in the Lab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Working on setting up the computer vision library on the Pi</a:t>
            </a:r>
            <a:endParaRPr/>
          </a:p>
        </p:txBody>
      </p:sp>
      <p:pic>
        <p:nvPicPr>
          <p:cNvPr descr="Image result for california license plate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750" y="3927500"/>
            <a:ext cx="2158900" cy="1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3390900" y="2588250"/>
            <a:ext cx="175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(Computer Vision)</a:t>
            </a:r>
            <a:endParaRPr/>
          </a:p>
        </p:txBody>
      </p:sp>
      <p:cxnSp>
        <p:nvCxnSpPr>
          <p:cNvPr id="183" name="Shape 183"/>
          <p:cNvCxnSpPr>
            <a:stCxn id="181" idx="0"/>
            <a:endCxn id="182" idx="2"/>
          </p:cNvCxnSpPr>
          <p:nvPr/>
        </p:nvCxnSpPr>
        <p:spPr>
          <a:xfrm rot="10800000">
            <a:off x="4267200" y="3197900"/>
            <a:ext cx="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endCxn id="182" idx="1"/>
          </p:cNvCxnSpPr>
          <p:nvPr/>
        </p:nvCxnSpPr>
        <p:spPr>
          <a:xfrm>
            <a:off x="838200" y="2893050"/>
            <a:ext cx="255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1092200" y="2385050"/>
            <a:ext cx="2095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Wake up signal</a:t>
            </a:r>
            <a:endParaRPr/>
          </a:p>
        </p:txBody>
      </p:sp>
      <p:cxnSp>
        <p:nvCxnSpPr>
          <p:cNvPr id="186" name="Shape 186"/>
          <p:cNvCxnSpPr>
            <a:stCxn id="182" idx="3"/>
          </p:cNvCxnSpPr>
          <p:nvPr/>
        </p:nvCxnSpPr>
        <p:spPr>
          <a:xfrm>
            <a:off x="5143500" y="2893050"/>
            <a:ext cx="7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5918100" y="2664350"/>
            <a:ext cx="111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NAME</a:t>
            </a:r>
            <a:endParaRPr/>
          </a:p>
        </p:txBody>
      </p:sp>
      <p:cxnSp>
        <p:nvCxnSpPr>
          <p:cNvPr id="188" name="Shape 188"/>
          <p:cNvCxnSpPr>
            <a:stCxn id="187" idx="2"/>
          </p:cNvCxnSpPr>
          <p:nvPr/>
        </p:nvCxnSpPr>
        <p:spPr>
          <a:xfrm>
            <a:off x="6477000" y="3121550"/>
            <a:ext cx="0" cy="8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5943600" y="4010650"/>
            <a:ext cx="1092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278150" y="423650"/>
            <a:ext cx="85923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Accomplishments this week and Upcoming Goals:</a:t>
            </a:r>
            <a:endParaRPr sz="2800"/>
          </a:p>
        </p:txBody>
      </p:sp>
      <p:sp>
        <p:nvSpPr>
          <p:cNvPr id="61" name="Shape 61"/>
          <p:cNvSpPr txBox="1"/>
          <p:nvPr/>
        </p:nvSpPr>
        <p:spPr>
          <a:xfrm>
            <a:off x="542825" y="926750"/>
            <a:ext cx="8009700" cy="54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week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Finalized Design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Hardware Parts List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Software State Diagrams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Created an initial Document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Finalized the Gantt Chart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Schedule of tasks for the quarter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Next week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APIs for Bluetooth Beacon to Phone, Pi to Pi communications via WIFI and Camera to Pi interface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Basic functionality of sensor and start spec sheets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00" y="0"/>
            <a:ext cx="8791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32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Hardware: High level Overview</a:t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795438" y="2575200"/>
            <a:ext cx="1721100" cy="1986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Beacon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573025" y="2575200"/>
            <a:ext cx="743700" cy="198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PSoC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861588" y="3243900"/>
            <a:ext cx="1588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12225" y="2250700"/>
            <a:ext cx="465300" cy="32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916125" y="2598250"/>
            <a:ext cx="743700" cy="198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PSoC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055325" y="2273750"/>
            <a:ext cx="465300" cy="32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3316725" y="3568050"/>
            <a:ext cx="5103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5450400" y="3568050"/>
            <a:ext cx="5103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>
            <a:stCxn id="73" idx="2"/>
          </p:cNvCxnSpPr>
          <p:nvPr/>
        </p:nvCxnSpPr>
        <p:spPr>
          <a:xfrm flipH="1">
            <a:off x="2939175" y="4561200"/>
            <a:ext cx="5700" cy="4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 flipH="1" rot="10800000">
            <a:off x="2886175" y="4978125"/>
            <a:ext cx="3389400" cy="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>
            <a:stCxn id="72" idx="2"/>
          </p:cNvCxnSpPr>
          <p:nvPr/>
        </p:nvCxnSpPr>
        <p:spPr>
          <a:xfrm flipH="1">
            <a:off x="4646988" y="4561200"/>
            <a:ext cx="9000" cy="4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>
            <a:stCxn id="76" idx="2"/>
          </p:cNvCxnSpPr>
          <p:nvPr/>
        </p:nvCxnSpPr>
        <p:spPr>
          <a:xfrm flipH="1">
            <a:off x="6275375" y="4584250"/>
            <a:ext cx="12600" cy="4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/>
          <p:nvPr/>
        </p:nvSpPr>
        <p:spPr>
          <a:xfrm>
            <a:off x="4279650" y="5434650"/>
            <a:ext cx="743700" cy="7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5V Power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49650" y="4420025"/>
            <a:ext cx="834000" cy="8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754150" y="4722725"/>
            <a:ext cx="225000" cy="241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350350" y="2666750"/>
            <a:ext cx="1032600" cy="443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350350" y="2742818"/>
            <a:ext cx="377100" cy="324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913150" y="2742805"/>
            <a:ext cx="377100" cy="324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380200" y="2784213"/>
            <a:ext cx="317400" cy="241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943000" y="2784201"/>
            <a:ext cx="317400" cy="241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 flipH="1" rot="10800000">
            <a:off x="2382950" y="2888300"/>
            <a:ext cx="264900" cy="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 txBox="1"/>
          <p:nvPr/>
        </p:nvSpPr>
        <p:spPr>
          <a:xfrm>
            <a:off x="1305650" y="2086075"/>
            <a:ext cx="112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Proximity Sensor</a:t>
            </a:r>
            <a:endParaRPr/>
          </a:p>
        </p:txBody>
      </p:sp>
      <p:cxnSp>
        <p:nvCxnSpPr>
          <p:cNvPr id="94" name="Shape 94"/>
          <p:cNvCxnSpPr>
            <a:stCxn id="85" idx="3"/>
          </p:cNvCxnSpPr>
          <p:nvPr/>
        </p:nvCxnSpPr>
        <p:spPr>
          <a:xfrm>
            <a:off x="2283650" y="4843625"/>
            <a:ext cx="1688100" cy="1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flipH="1">
            <a:off x="3936163" y="4561200"/>
            <a:ext cx="13200" cy="31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>
            <a:endCxn id="84" idx="0"/>
          </p:cNvCxnSpPr>
          <p:nvPr/>
        </p:nvCxnSpPr>
        <p:spPr>
          <a:xfrm flipH="1">
            <a:off x="4651500" y="4991250"/>
            <a:ext cx="8700" cy="4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/>
          <p:nvPr/>
        </p:nvSpPr>
        <p:spPr>
          <a:xfrm>
            <a:off x="6929050" y="2666738"/>
            <a:ext cx="1032600" cy="443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929050" y="2742805"/>
            <a:ext cx="377100" cy="324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491850" y="2742793"/>
            <a:ext cx="377100" cy="324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958900" y="2784201"/>
            <a:ext cx="317400" cy="241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521700" y="2784188"/>
            <a:ext cx="317400" cy="241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884350" y="2086063"/>
            <a:ext cx="1122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Proximity Sensor</a:t>
            </a:r>
            <a:endParaRPr/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6659825" y="2888300"/>
            <a:ext cx="264900" cy="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/>
          <p:nvPr/>
        </p:nvSpPr>
        <p:spPr>
          <a:xfrm>
            <a:off x="7127650" y="4574325"/>
            <a:ext cx="834000" cy="8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432150" y="4877025"/>
            <a:ext cx="225000" cy="241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437625" y="4843625"/>
            <a:ext cx="1688100" cy="1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5459175" y="4527875"/>
            <a:ext cx="8700" cy="33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0" y="1257750"/>
            <a:ext cx="141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0" y="6586725"/>
            <a:ext cx="141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7727400" y="1356875"/>
            <a:ext cx="141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7727400" y="6586725"/>
            <a:ext cx="141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>
            <a:off x="1951875" y="969363"/>
            <a:ext cx="19860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011125" y="1037311"/>
            <a:ext cx="1867500" cy="9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288675" y="980888"/>
            <a:ext cx="19860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347925" y="1048836"/>
            <a:ext cx="1867500" cy="9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3865900" y="2052100"/>
            <a:ext cx="0" cy="52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5437625" y="2052100"/>
            <a:ext cx="0" cy="52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/>
        </p:nvSpPr>
        <p:spPr>
          <a:xfrm>
            <a:off x="2525025" y="605425"/>
            <a:ext cx="834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864675" y="605425"/>
            <a:ext cx="834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92675" y="2663488"/>
            <a:ext cx="913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space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8142350" y="2663500"/>
            <a:ext cx="913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space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882025" y="3892500"/>
            <a:ext cx="1468800" cy="443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Beacon</a:t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95775" y="4196875"/>
            <a:ext cx="3286102" cy="2280625"/>
          </a:xfrm>
          <a:custGeom>
            <a:pathLst>
              <a:path extrusionOk="0" h="86461" w="127628">
                <a:moveTo>
                  <a:pt x="127628" y="0"/>
                </a:moveTo>
                <a:cubicBezTo>
                  <a:pt x="118536" y="13504"/>
                  <a:pt x="91881" y="68668"/>
                  <a:pt x="73081" y="81025"/>
                </a:cubicBezTo>
                <a:cubicBezTo>
                  <a:pt x="54281" y="93381"/>
                  <a:pt x="27008" y="81554"/>
                  <a:pt x="14828" y="74140"/>
                </a:cubicBezTo>
                <a:cubicBezTo>
                  <a:pt x="2647" y="66725"/>
                  <a:pt x="2471" y="42806"/>
                  <a:pt x="0" y="365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4" name="Shape 124"/>
          <p:cNvSpPr/>
          <p:nvPr/>
        </p:nvSpPr>
        <p:spPr>
          <a:xfrm>
            <a:off x="5375200" y="4196875"/>
            <a:ext cx="3071525" cy="2418850"/>
          </a:xfrm>
          <a:custGeom>
            <a:pathLst>
              <a:path extrusionOk="0" h="96754" w="122861">
                <a:moveTo>
                  <a:pt x="0" y="0"/>
                </a:moveTo>
                <a:cubicBezTo>
                  <a:pt x="8296" y="15004"/>
                  <a:pt x="32304" y="75729"/>
                  <a:pt x="49780" y="90028"/>
                </a:cubicBezTo>
                <a:cubicBezTo>
                  <a:pt x="67255" y="104326"/>
                  <a:pt x="92674" y="92058"/>
                  <a:pt x="104855" y="85792"/>
                </a:cubicBezTo>
                <a:cubicBezTo>
                  <a:pt x="117035" y="79525"/>
                  <a:pt x="119860" y="57988"/>
                  <a:pt x="122861" y="524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5" name="Shape 125"/>
          <p:cNvSpPr/>
          <p:nvPr/>
        </p:nvSpPr>
        <p:spPr>
          <a:xfrm>
            <a:off x="39675" y="4574325"/>
            <a:ext cx="510300" cy="8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78025" y="5362075"/>
            <a:ext cx="33600" cy="3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92675" y="4647025"/>
            <a:ext cx="377100" cy="648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-86100" y="4286125"/>
            <a:ext cx="1588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</a:t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089350" y="4691825"/>
            <a:ext cx="510300" cy="8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327700" y="5479575"/>
            <a:ext cx="33600" cy="3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8142350" y="4764525"/>
            <a:ext cx="377100" cy="648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7963575" y="4403625"/>
            <a:ext cx="1588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75" y="996525"/>
            <a:ext cx="6588601" cy="55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999975" y="262400"/>
            <a:ext cx="2936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PSoC State Diagram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882775" y="262400"/>
            <a:ext cx="2936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</a:t>
            </a:r>
            <a:r>
              <a:rPr lang="en"/>
              <a:t>State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79200" y="262400"/>
            <a:ext cx="73398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r>
              <a:rPr lang="en"/>
              <a:t> Diagram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75" y="858200"/>
            <a:ext cx="6310250" cy="569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</a:t>
            </a:r>
            <a:r>
              <a:rPr lang="en"/>
              <a:t>Concerns </a:t>
            </a:r>
            <a:r>
              <a:rPr lang="en"/>
              <a:t> 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</a:t>
            </a:r>
            <a:r>
              <a:rPr lang="en"/>
              <a:t> Pi does not have a sleep state.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Cloudstore Update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 account on the Google Cloud Platform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Installed Python, pip, virtualenv and git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and ran my first Python test program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Covered all the communication that will be exchanged between the Raspberry Pi and the Cloud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