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6" r:id="rId5"/>
    <p:sldMasterId id="2147483698" r:id="rId6"/>
  </p:sldMasterIdLst>
  <p:notesMasterIdLst>
    <p:notesMasterId r:id="rId22"/>
  </p:notesMasterIdLst>
  <p:sldIdLst>
    <p:sldId id="256" r:id="rId7"/>
    <p:sldId id="273" r:id="rId8"/>
    <p:sldId id="275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72" r:id="rId17"/>
    <p:sldId id="261" r:id="rId18"/>
    <p:sldId id="279" r:id="rId19"/>
    <p:sldId id="262" r:id="rId20"/>
    <p:sldId id="26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5F8AF-A852-9FC3-914A-61EA501D49F1}" v="10" dt="2024-07-18T17:38:03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K" userId="S::priya.kuppan@revature.com::4992fd9b-072f-4822-b7c7-6b115f51661a" providerId="AD" clId="Web-{CFABF01B-66EC-4BEA-6934-CE2F479C0924}"/>
    <pc:docChg chg="modSld">
      <pc:chgData name="Priya K" userId="S::priya.kuppan@revature.com::4992fd9b-072f-4822-b7c7-6b115f51661a" providerId="AD" clId="Web-{CFABF01B-66EC-4BEA-6934-CE2F479C0924}" dt="2024-04-25T07:34:42.322" v="13" actId="20577"/>
      <pc:docMkLst>
        <pc:docMk/>
      </pc:docMkLst>
      <pc:sldChg chg="modSp">
        <pc:chgData name="Priya K" userId="S::priya.kuppan@revature.com::4992fd9b-072f-4822-b7c7-6b115f51661a" providerId="AD" clId="Web-{CFABF01B-66EC-4BEA-6934-CE2F479C0924}" dt="2024-04-25T07:34:42.322" v="13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CFABF01B-66EC-4BEA-6934-CE2F479C0924}" dt="2024-04-25T07:34:42.322" v="13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Kalaivani Balaji" userId="S::kalaivani.balaji@revature.com::7c3ffe25-34e2-430d-aa9f-0aab0328683f" providerId="AD" clId="Web-{DCA78E13-8AE5-B3BC-F2FD-B8CF85AE37CB}"/>
    <pc:docChg chg="modSld">
      <pc:chgData name="Kalaivani Balaji" userId="S::kalaivani.balaji@revature.com::7c3ffe25-34e2-430d-aa9f-0aab0328683f" providerId="AD" clId="Web-{DCA78E13-8AE5-B3BC-F2FD-B8CF85AE37CB}" dt="2024-06-19T13:48:58.377" v="53" actId="20577"/>
      <pc:docMkLst>
        <pc:docMk/>
      </pc:docMkLst>
      <pc:sldChg chg="modSp">
        <pc:chgData name="Kalaivani Balaji" userId="S::kalaivani.balaji@revature.com::7c3ffe25-34e2-430d-aa9f-0aab0328683f" providerId="AD" clId="Web-{DCA78E13-8AE5-B3BC-F2FD-B8CF85AE37CB}" dt="2024-06-19T13:48:58.377" v="53" actId="20577"/>
        <pc:sldMkLst>
          <pc:docMk/>
          <pc:sldMk cId="3605855855" sldId="262"/>
        </pc:sldMkLst>
        <pc:spChg chg="mod">
          <ac:chgData name="Kalaivani Balaji" userId="S::kalaivani.balaji@revature.com::7c3ffe25-34e2-430d-aa9f-0aab0328683f" providerId="AD" clId="Web-{DCA78E13-8AE5-B3BC-F2FD-B8CF85AE37CB}" dt="2024-06-19T13:48:58.377" v="53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BD44E371-C92E-CF9A-1A05-E4B5CD9DB408}"/>
    <pc:docChg chg="modSld">
      <pc:chgData name="Priya K" userId="S::priya.kuppan@revature.com::4992fd9b-072f-4822-b7c7-6b115f51661a" providerId="AD" clId="Web-{BD44E371-C92E-CF9A-1A05-E4B5CD9DB408}" dt="2023-06-08T15:05:12.836" v="101" actId="20577"/>
      <pc:docMkLst>
        <pc:docMk/>
      </pc:docMkLst>
      <pc:sldChg chg="modSp">
        <pc:chgData name="Priya K" userId="S::priya.kuppan@revature.com::4992fd9b-072f-4822-b7c7-6b115f51661a" providerId="AD" clId="Web-{BD44E371-C92E-CF9A-1A05-E4B5CD9DB408}" dt="2023-06-08T15:05:12.836" v="101" actId="20577"/>
        <pc:sldMkLst>
          <pc:docMk/>
          <pc:sldMk cId="1549501575" sldId="261"/>
        </pc:sldMkLst>
        <pc:spChg chg="mod">
          <ac:chgData name="Priya K" userId="S::priya.kuppan@revature.com::4992fd9b-072f-4822-b7c7-6b115f51661a" providerId="AD" clId="Web-{BD44E371-C92E-CF9A-1A05-E4B5CD9DB408}" dt="2023-06-08T15:05:12.836" v="101" actId="20577"/>
          <ac:spMkLst>
            <pc:docMk/>
            <pc:sldMk cId="1549501575" sldId="261"/>
            <ac:spMk id="3" creationId="{20A7AB1C-C7FB-E733-AA2B-A30B06DC36E8}"/>
          </ac:spMkLst>
        </pc:spChg>
      </pc:sldChg>
    </pc:docChg>
  </pc:docChgLst>
  <pc:docChgLst>
    <pc:chgData name="Priya K" userId="4992fd9b-072f-4822-b7c7-6b115f51661a" providerId="ADAL" clId="{5BE0FBD2-CD57-41AE-AC9B-F3F08F1759AB}"/>
    <pc:docChg chg="addSld delSld modSld addMainMaster modMainMaster">
      <pc:chgData name="Priya K" userId="4992fd9b-072f-4822-b7c7-6b115f51661a" providerId="ADAL" clId="{5BE0FBD2-CD57-41AE-AC9B-F3F08F1759AB}" dt="2023-09-11T14:53:05.715" v="20" actId="20577"/>
      <pc:docMkLst>
        <pc:docMk/>
      </pc:docMkLst>
      <pc:sldChg chg="modSp mod">
        <pc:chgData name="Priya K" userId="4992fd9b-072f-4822-b7c7-6b115f51661a" providerId="ADAL" clId="{5BE0FBD2-CD57-41AE-AC9B-F3F08F1759AB}" dt="2023-09-11T14:53:05.715" v="20" actId="20577"/>
        <pc:sldMkLst>
          <pc:docMk/>
          <pc:sldMk cId="3605855855" sldId="262"/>
        </pc:sldMkLst>
        <pc:spChg chg="mod">
          <ac:chgData name="Priya K" userId="4992fd9b-072f-4822-b7c7-6b115f51661a" providerId="ADAL" clId="{5BE0FBD2-CD57-41AE-AC9B-F3F08F1759AB}" dt="2023-09-11T14:53:05.715" v="20" actId="20577"/>
          <ac:spMkLst>
            <pc:docMk/>
            <pc:sldMk cId="3605855855" sldId="262"/>
            <ac:spMk id="3" creationId="{E996C820-186E-48F0-F721-25BD68C31798}"/>
          </ac:spMkLst>
        </pc:spChg>
      </pc:sldChg>
      <pc:sldChg chg="modSp mod">
        <pc:chgData name="Priya K" userId="4992fd9b-072f-4822-b7c7-6b115f51661a" providerId="ADAL" clId="{5BE0FBD2-CD57-41AE-AC9B-F3F08F1759AB}" dt="2023-08-31T13:18:58.900" v="0" actId="368"/>
        <pc:sldMkLst>
          <pc:docMk/>
          <pc:sldMk cId="1470558174" sldId="275"/>
        </pc:sldMkLst>
        <pc:spChg chg="mod">
          <ac:chgData name="Priya K" userId="4992fd9b-072f-4822-b7c7-6b115f51661a" providerId="ADAL" clId="{5BE0FBD2-CD57-41AE-AC9B-F3F08F1759AB}" dt="2023-08-31T13:18:58.900" v="0" actId="368"/>
          <ac:spMkLst>
            <pc:docMk/>
            <pc:sldMk cId="1470558174" sldId="275"/>
            <ac:spMk id="3" creationId="{175AE445-313B-3F56-A00A-8AA795BBC941}"/>
          </ac:spMkLst>
        </pc:spChg>
      </pc:sldChg>
      <pc:sldChg chg="addSp delSp modSp del">
        <pc:chgData name="Priya K" userId="4992fd9b-072f-4822-b7c7-6b115f51661a" providerId="ADAL" clId="{5BE0FBD2-CD57-41AE-AC9B-F3F08F1759AB}" dt="2023-08-31T17:55:17.123" v="14" actId="2696"/>
        <pc:sldMkLst>
          <pc:docMk/>
          <pc:sldMk cId="1352452851" sldId="277"/>
        </pc:sldMkLst>
        <pc:picChg chg="add del mod">
          <ac:chgData name="Priya K" userId="4992fd9b-072f-4822-b7c7-6b115f51661a" providerId="ADAL" clId="{5BE0FBD2-CD57-41AE-AC9B-F3F08F1759AB}" dt="2023-08-31T17:53:51.460" v="7" actId="21"/>
          <ac:picMkLst>
            <pc:docMk/>
            <pc:sldMk cId="1352452851" sldId="277"/>
            <ac:picMk id="26" creationId="{BE042C4C-DC32-324E-CB73-FF274F842499}"/>
          </ac:picMkLst>
        </pc:picChg>
      </pc:sldChg>
      <pc:sldChg chg="del">
        <pc:chgData name="Priya K" userId="4992fd9b-072f-4822-b7c7-6b115f51661a" providerId="ADAL" clId="{5BE0FBD2-CD57-41AE-AC9B-F3F08F1759AB}" dt="2023-08-31T17:49:43.569" v="3" actId="2696"/>
        <pc:sldMkLst>
          <pc:docMk/>
          <pc:sldMk cId="3204466404" sldId="277"/>
        </pc:sldMkLst>
      </pc:sldChg>
      <pc:sldChg chg="addSp modSp new">
        <pc:chgData name="Priya K" userId="4992fd9b-072f-4822-b7c7-6b115f51661a" providerId="ADAL" clId="{5BE0FBD2-CD57-41AE-AC9B-F3F08F1759AB}" dt="2023-08-31T17:55:06.109" v="13" actId="14100"/>
        <pc:sldMkLst>
          <pc:docMk/>
          <pc:sldMk cId="3241659214" sldId="278"/>
        </pc:sldMkLst>
        <pc:picChg chg="add mod">
          <ac:chgData name="Priya K" userId="4992fd9b-072f-4822-b7c7-6b115f51661a" providerId="ADAL" clId="{5BE0FBD2-CD57-41AE-AC9B-F3F08F1759AB}" dt="2023-08-31T17:55:06.109" v="13" actId="14100"/>
          <ac:picMkLst>
            <pc:docMk/>
            <pc:sldMk cId="3241659214" sldId="278"/>
            <ac:picMk id="4" creationId="{950C63CC-CDF2-C058-E017-363A2A86C9B3}"/>
          </ac:picMkLst>
        </pc:picChg>
      </pc:sldChg>
      <pc:sldMasterChg chg="new mod addSldLayout">
        <pc:chgData name="Priya K" userId="4992fd9b-072f-4822-b7c7-6b115f51661a" providerId="ADAL" clId="{5BE0FBD2-CD57-41AE-AC9B-F3F08F1759AB}" dt="2023-08-31T17:45:43.477" v="1" actId="6938"/>
        <pc:sldMasterMkLst>
          <pc:docMk/>
          <pc:sldMasterMk cId="1566126964" sldId="2147483686"/>
        </pc:sldMasterMkLst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2186202249" sldId="2147483687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2531422549" sldId="2147483688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3990698132" sldId="2147483689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478921526" sldId="2147483690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3476822340" sldId="2147483691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1286518299" sldId="2147483692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3520582736" sldId="2147483693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4069422210" sldId="2147483694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3138740190" sldId="2147483695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1720936171" sldId="2147483696"/>
          </pc:sldLayoutMkLst>
        </pc:sldLayoutChg>
        <pc:sldLayoutChg chg="new replId">
          <pc:chgData name="Priya K" userId="4992fd9b-072f-4822-b7c7-6b115f51661a" providerId="ADAL" clId="{5BE0FBD2-CD57-41AE-AC9B-F3F08F1759AB}" dt="2023-08-31T17:45:43.477" v="1" actId="6938"/>
          <pc:sldLayoutMkLst>
            <pc:docMk/>
            <pc:sldMasterMk cId="1566126964" sldId="2147483686"/>
            <pc:sldLayoutMk cId="1582896241" sldId="2147483697"/>
          </pc:sldLayoutMkLst>
        </pc:sldLayoutChg>
      </pc:sldMasterChg>
      <pc:sldMasterChg chg="new mod addSldLayout">
        <pc:chgData name="Priya K" userId="4992fd9b-072f-4822-b7c7-6b115f51661a" providerId="ADAL" clId="{5BE0FBD2-CD57-41AE-AC9B-F3F08F1759AB}" dt="2023-08-31T17:45:46.946" v="2" actId="6938"/>
        <pc:sldMasterMkLst>
          <pc:docMk/>
          <pc:sldMasterMk cId="2563320269" sldId="2147483698"/>
        </pc:sldMasterMkLst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3719629852" sldId="2147483699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780639715" sldId="2147483700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2899064645" sldId="2147483701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2985988160" sldId="2147483702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2194403188" sldId="2147483703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3666275550" sldId="2147483704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1016761483" sldId="2147483705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961042244" sldId="2147483706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3340027775" sldId="2147483707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2234837303" sldId="2147483708"/>
          </pc:sldLayoutMkLst>
        </pc:sldLayoutChg>
        <pc:sldLayoutChg chg="new replId">
          <pc:chgData name="Priya K" userId="4992fd9b-072f-4822-b7c7-6b115f51661a" providerId="ADAL" clId="{5BE0FBD2-CD57-41AE-AC9B-F3F08F1759AB}" dt="2023-08-31T17:45:46.946" v="2" actId="6938"/>
          <pc:sldLayoutMkLst>
            <pc:docMk/>
            <pc:sldMasterMk cId="2563320269" sldId="2147483698"/>
            <pc:sldLayoutMk cId="2562291318" sldId="2147483709"/>
          </pc:sldLayoutMkLst>
        </pc:sldLayoutChg>
      </pc:sldMasterChg>
    </pc:docChg>
  </pc:docChgLst>
  <pc:docChgLst>
    <pc:chgData name="Priya K" userId="S::priya.kuppan@revature.com::4992fd9b-072f-4822-b7c7-6b115f51661a" providerId="AD" clId="Web-{9CB8F1B7-39E5-68B7-E897-8E70E5733D7F}"/>
    <pc:docChg chg="modSld">
      <pc:chgData name="Priya K" userId="S::priya.kuppan@revature.com::4992fd9b-072f-4822-b7c7-6b115f51661a" providerId="AD" clId="Web-{9CB8F1B7-39E5-68B7-E897-8E70E5733D7F}" dt="2023-12-21T19:38:36.986" v="29" actId="20577"/>
      <pc:docMkLst>
        <pc:docMk/>
      </pc:docMkLst>
      <pc:sldChg chg="modSp">
        <pc:chgData name="Priya K" userId="S::priya.kuppan@revature.com::4992fd9b-072f-4822-b7c7-6b115f51661a" providerId="AD" clId="Web-{9CB8F1B7-39E5-68B7-E897-8E70E5733D7F}" dt="2023-12-21T19:38:36.986" v="29" actId="20577"/>
        <pc:sldMkLst>
          <pc:docMk/>
          <pc:sldMk cId="1549501575" sldId="261"/>
        </pc:sldMkLst>
        <pc:spChg chg="mod">
          <ac:chgData name="Priya K" userId="S::priya.kuppan@revature.com::4992fd9b-072f-4822-b7c7-6b115f51661a" providerId="AD" clId="Web-{9CB8F1B7-39E5-68B7-E897-8E70E5733D7F}" dt="2023-12-21T19:38:36.986" v="29" actId="20577"/>
          <ac:spMkLst>
            <pc:docMk/>
            <pc:sldMk cId="1549501575" sldId="261"/>
            <ac:spMk id="3" creationId="{20A7AB1C-C7FB-E733-AA2B-A30B06DC36E8}"/>
          </ac:spMkLst>
        </pc:spChg>
      </pc:sldChg>
      <pc:sldChg chg="modSp">
        <pc:chgData name="Priya K" userId="S::priya.kuppan@revature.com::4992fd9b-072f-4822-b7c7-6b115f51661a" providerId="AD" clId="Web-{9CB8F1B7-39E5-68B7-E897-8E70E5733D7F}" dt="2023-12-21T19:37:13.108" v="14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9CB8F1B7-39E5-68B7-E897-8E70E5733D7F}" dt="2023-12-21T19:37:13.108" v="14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A567D139-5657-88D8-8F0E-96B0E011D89C}"/>
    <pc:docChg chg="modSld">
      <pc:chgData name="Priya K" userId="S::priya.kuppan@revature.com::4992fd9b-072f-4822-b7c7-6b115f51661a" providerId="AD" clId="Web-{A567D139-5657-88D8-8F0E-96B0E011D89C}" dt="2023-12-27T08:34:05.597" v="12" actId="20577"/>
      <pc:docMkLst>
        <pc:docMk/>
      </pc:docMkLst>
      <pc:sldChg chg="modSp">
        <pc:chgData name="Priya K" userId="S::priya.kuppan@revature.com::4992fd9b-072f-4822-b7c7-6b115f51661a" providerId="AD" clId="Web-{A567D139-5657-88D8-8F0E-96B0E011D89C}" dt="2023-12-27T08:34:05.597" v="12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A567D139-5657-88D8-8F0E-96B0E011D89C}" dt="2023-12-27T08:34:05.597" v="12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4992fd9b-072f-4822-b7c7-6b115f51661a" providerId="ADAL" clId="{23CDAC57-BC51-4683-87B1-0680733D7EA7}"/>
    <pc:docChg chg="undo custSel addSld delSld modSld sldOrd">
      <pc:chgData name="Priya K" userId="4992fd9b-072f-4822-b7c7-6b115f51661a" providerId="ADAL" clId="{23CDAC57-BC51-4683-87B1-0680733D7EA7}" dt="2023-06-07T21:10:57.458" v="887" actId="2696"/>
      <pc:docMkLst>
        <pc:docMk/>
      </pc:docMkLst>
      <pc:sldChg chg="modSp del mod ord">
        <pc:chgData name="Priya K" userId="4992fd9b-072f-4822-b7c7-6b115f51661a" providerId="ADAL" clId="{23CDAC57-BC51-4683-87B1-0680733D7EA7}" dt="2023-06-07T19:55:56.912" v="843" actId="2696"/>
        <pc:sldMkLst>
          <pc:docMk/>
          <pc:sldMk cId="190294540" sldId="257"/>
        </pc:sldMkLst>
        <pc:spChg chg="mod">
          <ac:chgData name="Priya K" userId="4992fd9b-072f-4822-b7c7-6b115f51661a" providerId="ADAL" clId="{23CDAC57-BC51-4683-87B1-0680733D7EA7}" dt="2023-06-07T19:52:11.209" v="570" actId="20577"/>
          <ac:spMkLst>
            <pc:docMk/>
            <pc:sldMk cId="190294540" sldId="257"/>
            <ac:spMk id="2" creationId="{CA671424-3A52-DCDA-0F0D-5BB8725BB2DD}"/>
          </ac:spMkLst>
        </pc:spChg>
        <pc:spChg chg="mod">
          <ac:chgData name="Priya K" userId="4992fd9b-072f-4822-b7c7-6b115f51661a" providerId="ADAL" clId="{23CDAC57-BC51-4683-87B1-0680733D7EA7}" dt="2023-06-07T19:53:40.698" v="646" actId="20577"/>
          <ac:spMkLst>
            <pc:docMk/>
            <pc:sldMk cId="190294540" sldId="257"/>
            <ac:spMk id="3" creationId="{E0B23592-1826-367B-3171-DA51562174DB}"/>
          </ac:spMkLst>
        </pc:spChg>
      </pc:sldChg>
      <pc:sldChg chg="modSp mod">
        <pc:chgData name="Priya K" userId="4992fd9b-072f-4822-b7c7-6b115f51661a" providerId="ADAL" clId="{23CDAC57-BC51-4683-87B1-0680733D7EA7}" dt="2023-06-07T19:36:42.729" v="164" actId="20577"/>
        <pc:sldMkLst>
          <pc:docMk/>
          <pc:sldMk cId="1549501575" sldId="261"/>
        </pc:sldMkLst>
        <pc:spChg chg="mod">
          <ac:chgData name="Priya K" userId="4992fd9b-072f-4822-b7c7-6b115f51661a" providerId="ADAL" clId="{23CDAC57-BC51-4683-87B1-0680733D7EA7}" dt="2023-06-07T19:36:42.729" v="164" actId="20577"/>
          <ac:spMkLst>
            <pc:docMk/>
            <pc:sldMk cId="1549501575" sldId="261"/>
            <ac:spMk id="3" creationId="{20A7AB1C-C7FB-E733-AA2B-A30B06DC36E8}"/>
          </ac:spMkLst>
        </pc:spChg>
      </pc:sldChg>
      <pc:sldChg chg="del">
        <pc:chgData name="Priya K" userId="4992fd9b-072f-4822-b7c7-6b115f51661a" providerId="ADAL" clId="{23CDAC57-BC51-4683-87B1-0680733D7EA7}" dt="2023-06-07T19:33:31.986" v="148" actId="2696"/>
        <pc:sldMkLst>
          <pc:docMk/>
          <pc:sldMk cId="658838168" sldId="269"/>
        </pc:sldMkLst>
      </pc:sldChg>
      <pc:sldChg chg="modSp new mod">
        <pc:chgData name="Priya K" userId="4992fd9b-072f-4822-b7c7-6b115f51661a" providerId="ADAL" clId="{23CDAC57-BC51-4683-87B1-0680733D7EA7}" dt="2023-06-07T19:55:42.408" v="842" actId="20577"/>
        <pc:sldMkLst>
          <pc:docMk/>
          <pc:sldMk cId="1283783834" sldId="273"/>
        </pc:sldMkLst>
        <pc:spChg chg="mod">
          <ac:chgData name="Priya K" userId="4992fd9b-072f-4822-b7c7-6b115f51661a" providerId="ADAL" clId="{23CDAC57-BC51-4683-87B1-0680733D7EA7}" dt="2023-06-07T19:45:21.959" v="165" actId="20577"/>
          <ac:spMkLst>
            <pc:docMk/>
            <pc:sldMk cId="1283783834" sldId="273"/>
            <ac:spMk id="2" creationId="{6CBB32CF-5E36-A15F-61E9-EBE5F7032C5D}"/>
          </ac:spMkLst>
        </pc:spChg>
        <pc:spChg chg="mod">
          <ac:chgData name="Priya K" userId="4992fd9b-072f-4822-b7c7-6b115f51661a" providerId="ADAL" clId="{23CDAC57-BC51-4683-87B1-0680733D7EA7}" dt="2023-06-07T19:55:42.408" v="842" actId="20577"/>
          <ac:spMkLst>
            <pc:docMk/>
            <pc:sldMk cId="1283783834" sldId="273"/>
            <ac:spMk id="3" creationId="{52C460EA-27A2-A3C6-05B1-74F574146796}"/>
          </ac:spMkLst>
        </pc:spChg>
      </pc:sldChg>
      <pc:sldChg chg="modSp new del mod ord">
        <pc:chgData name="Priya K" userId="4992fd9b-072f-4822-b7c7-6b115f51661a" providerId="ADAL" clId="{23CDAC57-BC51-4683-87B1-0680733D7EA7}" dt="2023-06-07T21:10:57.458" v="887" actId="2696"/>
        <pc:sldMkLst>
          <pc:docMk/>
          <pc:sldMk cId="1263633222" sldId="274"/>
        </pc:sldMkLst>
        <pc:spChg chg="mod">
          <ac:chgData name="Priya K" userId="4992fd9b-072f-4822-b7c7-6b115f51661a" providerId="ADAL" clId="{23CDAC57-BC51-4683-87B1-0680733D7EA7}" dt="2023-06-07T19:30:21.045" v="61" actId="20577"/>
          <ac:spMkLst>
            <pc:docMk/>
            <pc:sldMk cId="1263633222" sldId="274"/>
            <ac:spMk id="2" creationId="{1107D89A-A942-DD7E-6D4C-00620CD7FF60}"/>
          </ac:spMkLst>
        </pc:spChg>
        <pc:spChg chg="mod">
          <ac:chgData name="Priya K" userId="4992fd9b-072f-4822-b7c7-6b115f51661a" providerId="ADAL" clId="{23CDAC57-BC51-4683-87B1-0680733D7EA7}" dt="2023-06-07T19:35:07.691" v="154" actId="255"/>
          <ac:spMkLst>
            <pc:docMk/>
            <pc:sldMk cId="1263633222" sldId="274"/>
            <ac:spMk id="3" creationId="{30C2B42C-5CCB-2D80-A5F4-B91B35F95531}"/>
          </ac:spMkLst>
        </pc:spChg>
      </pc:sldChg>
      <pc:sldChg chg="modSp new mod">
        <pc:chgData name="Priya K" userId="4992fd9b-072f-4822-b7c7-6b115f51661a" providerId="ADAL" clId="{23CDAC57-BC51-4683-87B1-0680733D7EA7}" dt="2023-06-07T20:01:43.341" v="884"/>
        <pc:sldMkLst>
          <pc:docMk/>
          <pc:sldMk cId="1470558174" sldId="275"/>
        </pc:sldMkLst>
        <pc:spChg chg="mod">
          <ac:chgData name="Priya K" userId="4992fd9b-072f-4822-b7c7-6b115f51661a" providerId="ADAL" clId="{23CDAC57-BC51-4683-87B1-0680733D7EA7}" dt="2023-06-07T19:57:02.058" v="867" actId="20577"/>
          <ac:spMkLst>
            <pc:docMk/>
            <pc:sldMk cId="1470558174" sldId="275"/>
            <ac:spMk id="2" creationId="{FA3D49B4-5C11-E6F9-1454-7342FB6F12D8}"/>
          </ac:spMkLst>
        </pc:spChg>
        <pc:spChg chg="mod">
          <ac:chgData name="Priya K" userId="4992fd9b-072f-4822-b7c7-6b115f51661a" providerId="ADAL" clId="{23CDAC57-BC51-4683-87B1-0680733D7EA7}" dt="2023-06-07T20:01:43.341" v="884"/>
          <ac:spMkLst>
            <pc:docMk/>
            <pc:sldMk cId="1470558174" sldId="275"/>
            <ac:spMk id="3" creationId="{175AE445-313B-3F56-A00A-8AA795BBC941}"/>
          </ac:spMkLst>
        </pc:spChg>
      </pc:sldChg>
    </pc:docChg>
  </pc:docChgLst>
  <pc:docChgLst>
    <pc:chgData name="Priya K" userId="S::priya.kuppan@revature.com::4992fd9b-072f-4822-b7c7-6b115f51661a" providerId="AD" clId="Web-{1556588E-3F20-8BE1-0728-A0D7F64F68C7}"/>
    <pc:docChg chg="addSld delSld modSld sldOrd">
      <pc:chgData name="Priya K" userId="S::priya.kuppan@revature.com::4992fd9b-072f-4822-b7c7-6b115f51661a" providerId="AD" clId="Web-{1556588E-3F20-8BE1-0728-A0D7F64F68C7}" dt="2023-06-13T19:32:14.922" v="180" actId="20577"/>
      <pc:docMkLst>
        <pc:docMk/>
      </pc:docMkLst>
      <pc:sldChg chg="del">
        <pc:chgData name="Priya K" userId="S::priya.kuppan@revature.com::4992fd9b-072f-4822-b7c7-6b115f51661a" providerId="AD" clId="Web-{1556588E-3F20-8BE1-0728-A0D7F64F68C7}" dt="2023-06-13T19:13:19.285" v="30"/>
        <pc:sldMkLst>
          <pc:docMk/>
          <pc:sldMk cId="348030363" sldId="259"/>
        </pc:sldMkLst>
      </pc:sldChg>
      <pc:sldChg chg="modSp ord">
        <pc:chgData name="Priya K" userId="S::priya.kuppan@revature.com::4992fd9b-072f-4822-b7c7-6b115f51661a" providerId="AD" clId="Web-{1556588E-3F20-8BE1-0728-A0D7F64F68C7}" dt="2023-06-13T19:32:14.922" v="180" actId="20577"/>
        <pc:sldMkLst>
          <pc:docMk/>
          <pc:sldMk cId="1549501575" sldId="261"/>
        </pc:sldMkLst>
        <pc:spChg chg="mod">
          <ac:chgData name="Priya K" userId="S::priya.kuppan@revature.com::4992fd9b-072f-4822-b7c7-6b115f51661a" providerId="AD" clId="Web-{1556588E-3F20-8BE1-0728-A0D7F64F68C7}" dt="2023-06-13T19:32:14.922" v="180" actId="20577"/>
          <ac:spMkLst>
            <pc:docMk/>
            <pc:sldMk cId="1549501575" sldId="261"/>
            <ac:spMk id="3" creationId="{20A7AB1C-C7FB-E733-AA2B-A30B06DC36E8}"/>
          </ac:spMkLst>
        </pc:spChg>
      </pc:sldChg>
      <pc:sldChg chg="modSp">
        <pc:chgData name="Priya K" userId="S::priya.kuppan@revature.com::4992fd9b-072f-4822-b7c7-6b115f51661a" providerId="AD" clId="Web-{1556588E-3F20-8BE1-0728-A0D7F64F68C7}" dt="2023-06-13T19:28:26.132" v="144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1556588E-3F20-8BE1-0728-A0D7F64F68C7}" dt="2023-06-13T19:28:26.132" v="144" actId="20577"/>
          <ac:spMkLst>
            <pc:docMk/>
            <pc:sldMk cId="3605855855" sldId="262"/>
            <ac:spMk id="3" creationId="{E996C820-186E-48F0-F721-25BD68C31798}"/>
          </ac:spMkLst>
        </pc:spChg>
      </pc:sldChg>
      <pc:sldChg chg="addSp delSp modSp new ord">
        <pc:chgData name="Priya K" userId="S::priya.kuppan@revature.com::4992fd9b-072f-4822-b7c7-6b115f51661a" providerId="AD" clId="Web-{1556588E-3F20-8BE1-0728-A0D7F64F68C7}" dt="2023-06-13T19:13:23.895" v="31"/>
        <pc:sldMkLst>
          <pc:docMk/>
          <pc:sldMk cId="1650372293" sldId="276"/>
        </pc:sldMkLst>
        <pc:spChg chg="mod">
          <ac:chgData name="Priya K" userId="S::priya.kuppan@revature.com::4992fd9b-072f-4822-b7c7-6b115f51661a" providerId="AD" clId="Web-{1556588E-3F20-8BE1-0728-A0D7F64F68C7}" dt="2023-06-13T19:11:57.657" v="23" actId="20577"/>
          <ac:spMkLst>
            <pc:docMk/>
            <pc:sldMk cId="1650372293" sldId="276"/>
            <ac:spMk id="2" creationId="{B3A09E56-5BA4-E33C-F9AE-A3DEC21F2622}"/>
          </ac:spMkLst>
        </pc:spChg>
        <pc:spChg chg="del">
          <ac:chgData name="Priya K" userId="S::priya.kuppan@revature.com::4992fd9b-072f-4822-b7c7-6b115f51661a" providerId="AD" clId="Web-{1556588E-3F20-8BE1-0728-A0D7F64F68C7}" dt="2023-06-13T19:12:11.111" v="25"/>
          <ac:spMkLst>
            <pc:docMk/>
            <pc:sldMk cId="1650372293" sldId="276"/>
            <ac:spMk id="3" creationId="{627EC8E0-A802-ACA5-8775-B5E41753E72E}"/>
          </ac:spMkLst>
        </pc:spChg>
        <pc:picChg chg="add del mod">
          <ac:chgData name="Priya K" userId="S::priya.kuppan@revature.com::4992fd9b-072f-4822-b7c7-6b115f51661a" providerId="AD" clId="Web-{1556588E-3F20-8BE1-0728-A0D7F64F68C7}" dt="2023-06-13T19:11:21.078" v="11"/>
          <ac:picMkLst>
            <pc:docMk/>
            <pc:sldMk cId="1650372293" sldId="276"/>
            <ac:picMk id="4" creationId="{F1F7FC9E-3452-5FFA-4185-431B51C1F371}"/>
          </ac:picMkLst>
        </pc:picChg>
        <pc:picChg chg="add mod">
          <ac:chgData name="Priya K" userId="S::priya.kuppan@revature.com::4992fd9b-072f-4822-b7c7-6b115f51661a" providerId="AD" clId="Web-{1556588E-3F20-8BE1-0728-A0D7F64F68C7}" dt="2023-06-13T19:12:17.861" v="28" actId="1076"/>
          <ac:picMkLst>
            <pc:docMk/>
            <pc:sldMk cId="1650372293" sldId="276"/>
            <ac:picMk id="5" creationId="{41CBFEFD-691A-82CB-3F51-0650CE431EB2}"/>
          </ac:picMkLst>
        </pc:picChg>
      </pc:sldChg>
      <pc:sldChg chg="delSp new del">
        <pc:chgData name="Priya K" userId="S::priya.kuppan@revature.com::4992fd9b-072f-4822-b7c7-6b115f51661a" providerId="AD" clId="Web-{1556588E-3F20-8BE1-0728-A0D7F64F68C7}" dt="2023-06-13T19:14:31.538" v="37"/>
        <pc:sldMkLst>
          <pc:docMk/>
          <pc:sldMk cId="769551796" sldId="277"/>
        </pc:sldMkLst>
        <pc:spChg chg="del">
          <ac:chgData name="Priya K" userId="S::priya.kuppan@revature.com::4992fd9b-072f-4822-b7c7-6b115f51661a" providerId="AD" clId="Web-{1556588E-3F20-8BE1-0728-A0D7F64F68C7}" dt="2023-06-13T19:14:15.569" v="35"/>
          <ac:spMkLst>
            <pc:docMk/>
            <pc:sldMk cId="769551796" sldId="277"/>
            <ac:spMk id="3" creationId="{5D78EAA6-AD71-D174-7544-89363930D9B1}"/>
          </ac:spMkLst>
        </pc:spChg>
      </pc:sldChg>
      <pc:sldChg chg="addSp delSp modSp new del mod modClrScheme chgLayout">
        <pc:chgData name="Priya K" userId="S::priya.kuppan@revature.com::4992fd9b-072f-4822-b7c7-6b115f51661a" providerId="AD" clId="Web-{1556588E-3F20-8BE1-0728-A0D7F64F68C7}" dt="2023-06-13T19:17:39.030" v="70"/>
        <pc:sldMkLst>
          <pc:docMk/>
          <pc:sldMk cId="3071646793" sldId="278"/>
        </pc:sldMkLst>
        <pc:spChg chg="add del">
          <ac:chgData name="Priya K" userId="S::priya.kuppan@revature.com::4992fd9b-072f-4822-b7c7-6b115f51661a" providerId="AD" clId="Web-{1556588E-3F20-8BE1-0728-A0D7F64F68C7}" dt="2023-06-13T19:15:10.180" v="48"/>
          <ac:spMkLst>
            <pc:docMk/>
            <pc:sldMk cId="3071646793" sldId="278"/>
            <ac:spMk id="2" creationId="{B6E2A10E-AB2B-8A2D-96F2-BC057D0C1A62}"/>
          </ac:spMkLst>
        </pc:spChg>
        <pc:spChg chg="add del mod">
          <ac:chgData name="Priya K" userId="S::priya.kuppan@revature.com::4992fd9b-072f-4822-b7c7-6b115f51661a" providerId="AD" clId="Web-{1556588E-3F20-8BE1-0728-A0D7F64F68C7}" dt="2023-06-13T19:15:10.180" v="48"/>
          <ac:spMkLst>
            <pc:docMk/>
            <pc:sldMk cId="3071646793" sldId="278"/>
            <ac:spMk id="3" creationId="{D19D4EBA-380B-6F60-25BD-DBE8BE6AD77B}"/>
          </ac:spMkLst>
        </pc:spChg>
        <pc:spChg chg="add del mod">
          <ac:chgData name="Priya K" userId="S::priya.kuppan@revature.com::4992fd9b-072f-4822-b7c7-6b115f51661a" providerId="AD" clId="Web-{1556588E-3F20-8BE1-0728-A0D7F64F68C7}" dt="2023-06-13T19:15:03.899" v="45"/>
          <ac:spMkLst>
            <pc:docMk/>
            <pc:sldMk cId="3071646793" sldId="278"/>
            <ac:spMk id="7" creationId="{D19D4EBA-380B-6F60-25BD-DBE8BE6AD77B}"/>
          </ac:spMkLst>
        </pc:spChg>
        <pc:spChg chg="add del mod">
          <ac:chgData name="Priya K" userId="S::priya.kuppan@revature.com::4992fd9b-072f-4822-b7c7-6b115f51661a" providerId="AD" clId="Web-{1556588E-3F20-8BE1-0728-A0D7F64F68C7}" dt="2023-06-13T19:15:03.899" v="45"/>
          <ac:spMkLst>
            <pc:docMk/>
            <pc:sldMk cId="3071646793" sldId="278"/>
            <ac:spMk id="8" creationId="{BB7A992D-977F-E151-7521-E4BDA67B9F0C}"/>
          </ac:spMkLst>
        </pc:spChg>
        <pc:spChg chg="add del mod">
          <ac:chgData name="Priya K" userId="S::priya.kuppan@revature.com::4992fd9b-072f-4822-b7c7-6b115f51661a" providerId="AD" clId="Web-{1556588E-3F20-8BE1-0728-A0D7F64F68C7}" dt="2023-06-13T19:15:10.180" v="47"/>
          <ac:spMkLst>
            <pc:docMk/>
            <pc:sldMk cId="3071646793" sldId="278"/>
            <ac:spMk id="10" creationId="{6A40CEED-FC36-0315-FCC6-945429A23F8B}"/>
          </ac:spMkLst>
        </pc:spChg>
        <pc:spChg chg="add del mod">
          <ac:chgData name="Priya K" userId="S::priya.kuppan@revature.com::4992fd9b-072f-4822-b7c7-6b115f51661a" providerId="AD" clId="Web-{1556588E-3F20-8BE1-0728-A0D7F64F68C7}" dt="2023-06-13T19:15:10.180" v="47"/>
          <ac:spMkLst>
            <pc:docMk/>
            <pc:sldMk cId="3071646793" sldId="278"/>
            <ac:spMk id="11" creationId="{6F87C7F7-2C64-F1DB-860C-BC057B12E18C}"/>
          </ac:spMkLst>
        </pc:spChg>
        <pc:spChg chg="add del mod">
          <ac:chgData name="Priya K" userId="S::priya.kuppan@revature.com::4992fd9b-072f-4822-b7c7-6b115f51661a" providerId="AD" clId="Web-{1556588E-3F20-8BE1-0728-A0D7F64F68C7}" dt="2023-06-13T19:15:10.180" v="47"/>
          <ac:spMkLst>
            <pc:docMk/>
            <pc:sldMk cId="3071646793" sldId="278"/>
            <ac:spMk id="12" creationId="{D19D4EBA-380B-6F60-25BD-DBE8BE6AD77B}"/>
          </ac:spMkLst>
        </pc:spChg>
        <pc:spChg chg="add mod">
          <ac:chgData name="Priya K" userId="S::priya.kuppan@revature.com::4992fd9b-072f-4822-b7c7-6b115f51661a" providerId="AD" clId="Web-{1556588E-3F20-8BE1-0728-A0D7F64F68C7}" dt="2023-06-13T19:16:19.542" v="59" actId="20577"/>
          <ac:spMkLst>
            <pc:docMk/>
            <pc:sldMk cId="3071646793" sldId="278"/>
            <ac:spMk id="14" creationId="{D19D4EBA-380B-6F60-25BD-DBE8BE6AD77B}"/>
          </ac:spMkLst>
        </pc:spChg>
        <pc:graphicFrameChg chg="add del">
          <ac:chgData name="Priya K" userId="S::priya.kuppan@revature.com::4992fd9b-072f-4822-b7c7-6b115f51661a" providerId="AD" clId="Web-{1556588E-3F20-8BE1-0728-A0D7F64F68C7}" dt="2023-06-13T19:14:58.805" v="43"/>
          <ac:graphicFrameMkLst>
            <pc:docMk/>
            <pc:sldMk cId="3071646793" sldId="278"/>
            <ac:graphicFrameMk id="5" creationId="{404A67EC-7E3C-DF02-2CFA-130DD89619F9}"/>
          </ac:graphicFrameMkLst>
        </pc:graphicFrameChg>
      </pc:sldChg>
      <pc:sldChg chg="add del">
        <pc:chgData name="Priya K" userId="S::priya.kuppan@revature.com::4992fd9b-072f-4822-b7c7-6b115f51661a" providerId="AD" clId="Web-{1556588E-3F20-8BE1-0728-A0D7F64F68C7}" dt="2023-06-13T19:14:42.351" v="39"/>
        <pc:sldMkLst>
          <pc:docMk/>
          <pc:sldMk cId="2215433382" sldId="279"/>
        </pc:sldMkLst>
      </pc:sldChg>
    </pc:docChg>
  </pc:docChgLst>
  <pc:docChgLst>
    <pc:chgData name="Kalaivani Balaji" userId="S::kalaivani.balaji@revature.com::7c3ffe25-34e2-430d-aa9f-0aab0328683f" providerId="AD" clId="Web-{313677E0-393C-E747-E4C2-6F88E58F3EB1}"/>
    <pc:docChg chg="modSld">
      <pc:chgData name="Kalaivani Balaji" userId="S::kalaivani.balaji@revature.com::7c3ffe25-34e2-430d-aa9f-0aab0328683f" providerId="AD" clId="Web-{313677E0-393C-E747-E4C2-6F88E58F3EB1}" dt="2024-06-18T21:21:05.316" v="22" actId="20577"/>
      <pc:docMkLst>
        <pc:docMk/>
      </pc:docMkLst>
      <pc:sldChg chg="modSp">
        <pc:chgData name="Kalaivani Balaji" userId="S::kalaivani.balaji@revature.com::7c3ffe25-34e2-430d-aa9f-0aab0328683f" providerId="AD" clId="Web-{313677E0-393C-E747-E4C2-6F88E58F3EB1}" dt="2024-06-18T21:21:05.316" v="22" actId="20577"/>
        <pc:sldMkLst>
          <pc:docMk/>
          <pc:sldMk cId="3605855855" sldId="262"/>
        </pc:sldMkLst>
        <pc:spChg chg="mod">
          <ac:chgData name="Kalaivani Balaji" userId="S::kalaivani.balaji@revature.com::7c3ffe25-34e2-430d-aa9f-0aab0328683f" providerId="AD" clId="Web-{313677E0-393C-E747-E4C2-6F88E58F3EB1}" dt="2024-06-18T21:21:05.316" v="22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7E74B719-802A-CC9B-DE56-763C86075932}"/>
    <pc:docChg chg="modSld">
      <pc:chgData name="Priya K" userId="S::priya.kuppan@revature.com::4992fd9b-072f-4822-b7c7-6b115f51661a" providerId="AD" clId="Web-{7E74B719-802A-CC9B-DE56-763C86075932}" dt="2023-06-14T10:15:44.996" v="5" actId="20577"/>
      <pc:docMkLst>
        <pc:docMk/>
      </pc:docMkLst>
      <pc:sldChg chg="modSp">
        <pc:chgData name="Priya K" userId="S::priya.kuppan@revature.com::4992fd9b-072f-4822-b7c7-6b115f51661a" providerId="AD" clId="Web-{7E74B719-802A-CC9B-DE56-763C86075932}" dt="2023-06-14T10:15:44.996" v="5" actId="20577"/>
        <pc:sldMkLst>
          <pc:docMk/>
          <pc:sldMk cId="1470558174" sldId="275"/>
        </pc:sldMkLst>
        <pc:spChg chg="mod">
          <ac:chgData name="Priya K" userId="S::priya.kuppan@revature.com::4992fd9b-072f-4822-b7c7-6b115f51661a" providerId="AD" clId="Web-{7E74B719-802A-CC9B-DE56-763C86075932}" dt="2023-06-14T10:15:44.996" v="5" actId="20577"/>
          <ac:spMkLst>
            <pc:docMk/>
            <pc:sldMk cId="1470558174" sldId="275"/>
            <ac:spMk id="3" creationId="{175AE445-313B-3F56-A00A-8AA795BBC941}"/>
          </ac:spMkLst>
        </pc:spChg>
      </pc:sldChg>
    </pc:docChg>
  </pc:docChgLst>
  <pc:docChgLst>
    <pc:chgData name="Kalaivani Balaji" userId="S::kalaivani.balaji@revature.com::7c3ffe25-34e2-430d-aa9f-0aab0328683f" providerId="AD" clId="Web-{E4987FDD-4EC8-FD57-86EB-43FC7A0C7156}"/>
    <pc:docChg chg="modSld">
      <pc:chgData name="Kalaivani Balaji" userId="S::kalaivani.balaji@revature.com::7c3ffe25-34e2-430d-aa9f-0aab0328683f" providerId="AD" clId="Web-{E4987FDD-4EC8-FD57-86EB-43FC7A0C7156}" dt="2024-05-02T11:50:31.024" v="19" actId="20577"/>
      <pc:docMkLst>
        <pc:docMk/>
      </pc:docMkLst>
      <pc:sldChg chg="modSp">
        <pc:chgData name="Kalaivani Balaji" userId="S::kalaivani.balaji@revature.com::7c3ffe25-34e2-430d-aa9f-0aab0328683f" providerId="AD" clId="Web-{E4987FDD-4EC8-FD57-86EB-43FC7A0C7156}" dt="2024-05-02T11:49:34.210" v="13" actId="20577"/>
        <pc:sldMkLst>
          <pc:docMk/>
          <pc:sldMk cId="1549501575" sldId="261"/>
        </pc:sldMkLst>
        <pc:spChg chg="mod">
          <ac:chgData name="Kalaivani Balaji" userId="S::kalaivani.balaji@revature.com::7c3ffe25-34e2-430d-aa9f-0aab0328683f" providerId="AD" clId="Web-{E4987FDD-4EC8-FD57-86EB-43FC7A0C7156}" dt="2024-05-02T11:49:34.210" v="13" actId="20577"/>
          <ac:spMkLst>
            <pc:docMk/>
            <pc:sldMk cId="1549501575" sldId="261"/>
            <ac:spMk id="3" creationId="{20A7AB1C-C7FB-E733-AA2B-A30B06DC36E8}"/>
          </ac:spMkLst>
        </pc:spChg>
      </pc:sldChg>
      <pc:sldChg chg="modSp">
        <pc:chgData name="Kalaivani Balaji" userId="S::kalaivani.balaji@revature.com::7c3ffe25-34e2-430d-aa9f-0aab0328683f" providerId="AD" clId="Web-{E4987FDD-4EC8-FD57-86EB-43FC7A0C7156}" dt="2024-05-02T11:50:31.024" v="19" actId="20577"/>
        <pc:sldMkLst>
          <pc:docMk/>
          <pc:sldMk cId="3605855855" sldId="262"/>
        </pc:sldMkLst>
        <pc:spChg chg="mod">
          <ac:chgData name="Kalaivani Balaji" userId="S::kalaivani.balaji@revature.com::7c3ffe25-34e2-430d-aa9f-0aab0328683f" providerId="AD" clId="Web-{E4987FDD-4EC8-FD57-86EB-43FC7A0C7156}" dt="2024-05-02T11:50:31.024" v="19" actId="20577"/>
          <ac:spMkLst>
            <pc:docMk/>
            <pc:sldMk cId="3605855855" sldId="262"/>
            <ac:spMk id="3" creationId="{E996C820-186E-48F0-F721-25BD68C31798}"/>
          </ac:spMkLst>
        </pc:spChg>
      </pc:sldChg>
      <pc:sldChg chg="modSp">
        <pc:chgData name="Kalaivani Balaji" userId="S::kalaivani.balaji@revature.com::7c3ffe25-34e2-430d-aa9f-0aab0328683f" providerId="AD" clId="Web-{E4987FDD-4EC8-FD57-86EB-43FC7A0C7156}" dt="2024-05-02T11:47:29.113" v="3" actId="20577"/>
        <pc:sldMkLst>
          <pc:docMk/>
          <pc:sldMk cId="1470558174" sldId="275"/>
        </pc:sldMkLst>
        <pc:spChg chg="mod">
          <ac:chgData name="Kalaivani Balaji" userId="S::kalaivani.balaji@revature.com::7c3ffe25-34e2-430d-aa9f-0aab0328683f" providerId="AD" clId="Web-{E4987FDD-4EC8-FD57-86EB-43FC7A0C7156}" dt="2024-05-02T11:47:29.113" v="3" actId="20577"/>
          <ac:spMkLst>
            <pc:docMk/>
            <pc:sldMk cId="1470558174" sldId="275"/>
            <ac:spMk id="3" creationId="{175AE445-313B-3F56-A00A-8AA795BBC941}"/>
          </ac:spMkLst>
        </pc:spChg>
      </pc:sldChg>
    </pc:docChg>
  </pc:docChgLst>
  <pc:docChgLst>
    <pc:chgData name="Priya K" userId="S::priya.kuppan@revature.com::4992fd9b-072f-4822-b7c7-6b115f51661a" providerId="AD" clId="Web-{E0BC6128-303C-19A5-138A-EBAA8D487572}"/>
    <pc:docChg chg="addSld delSld modSld">
      <pc:chgData name="Priya K" userId="S::priya.kuppan@revature.com::4992fd9b-072f-4822-b7c7-6b115f51661a" providerId="AD" clId="Web-{E0BC6128-303C-19A5-138A-EBAA8D487572}" dt="2024-01-18T20:31:53.429" v="14"/>
      <pc:docMkLst>
        <pc:docMk/>
      </pc:docMkLst>
      <pc:sldChg chg="modSp">
        <pc:chgData name="Priya K" userId="S::priya.kuppan@revature.com::4992fd9b-072f-4822-b7c7-6b115f51661a" providerId="AD" clId="Web-{E0BC6128-303C-19A5-138A-EBAA8D487572}" dt="2024-01-18T15:05:50.585" v="12" actId="20577"/>
        <pc:sldMkLst>
          <pc:docMk/>
          <pc:sldMk cId="1549501575" sldId="261"/>
        </pc:sldMkLst>
        <pc:spChg chg="mod">
          <ac:chgData name="Priya K" userId="S::priya.kuppan@revature.com::4992fd9b-072f-4822-b7c7-6b115f51661a" providerId="AD" clId="Web-{E0BC6128-303C-19A5-138A-EBAA8D487572}" dt="2024-01-18T15:05:50.585" v="12" actId="20577"/>
          <ac:spMkLst>
            <pc:docMk/>
            <pc:sldMk cId="1549501575" sldId="261"/>
            <ac:spMk id="3" creationId="{20A7AB1C-C7FB-E733-AA2B-A30B06DC36E8}"/>
          </ac:spMkLst>
        </pc:spChg>
      </pc:sldChg>
      <pc:sldChg chg="addSp delSp modSp">
        <pc:chgData name="Priya K" userId="S::priya.kuppan@revature.com::4992fd9b-072f-4822-b7c7-6b115f51661a" providerId="AD" clId="Web-{E0BC6128-303C-19A5-138A-EBAA8D487572}" dt="2024-01-18T15:05:22.787" v="10" actId="20577"/>
        <pc:sldMkLst>
          <pc:docMk/>
          <pc:sldMk cId="3605855855" sldId="262"/>
        </pc:sldMkLst>
        <pc:spChg chg="add del mod">
          <ac:chgData name="Priya K" userId="S::priya.kuppan@revature.com::4992fd9b-072f-4822-b7c7-6b115f51661a" providerId="AD" clId="Web-{E0BC6128-303C-19A5-138A-EBAA8D487572}" dt="2024-01-18T15:05:22.787" v="10" actId="20577"/>
          <ac:spMkLst>
            <pc:docMk/>
            <pc:sldMk cId="3605855855" sldId="262"/>
            <ac:spMk id="3" creationId="{E996C820-186E-48F0-F721-25BD68C31798}"/>
          </ac:spMkLst>
        </pc:spChg>
        <pc:spChg chg="add del mod">
          <ac:chgData name="Priya K" userId="S::priya.kuppan@revature.com::4992fd9b-072f-4822-b7c7-6b115f51661a" providerId="AD" clId="Web-{E0BC6128-303C-19A5-138A-EBAA8D487572}" dt="2024-01-18T15:03:54.223" v="1"/>
          <ac:spMkLst>
            <pc:docMk/>
            <pc:sldMk cId="3605855855" sldId="262"/>
            <ac:spMk id="5" creationId="{263C849B-059E-AB5D-DE0F-D482EA52543A}"/>
          </ac:spMkLst>
        </pc:spChg>
      </pc:sldChg>
      <pc:sldChg chg="new del">
        <pc:chgData name="Priya K" userId="S::priya.kuppan@revature.com::4992fd9b-072f-4822-b7c7-6b115f51661a" providerId="AD" clId="Web-{E0BC6128-303C-19A5-138A-EBAA8D487572}" dt="2024-01-18T20:31:53.429" v="14"/>
        <pc:sldMkLst>
          <pc:docMk/>
          <pc:sldMk cId="2076314746" sldId="280"/>
        </pc:sldMkLst>
      </pc:sldChg>
    </pc:docChg>
  </pc:docChgLst>
  <pc:docChgLst>
    <pc:chgData name="Priya K" userId="S::priya.kuppan@revature.com::4992fd9b-072f-4822-b7c7-6b115f51661a" providerId="AD" clId="Web-{CA4748CD-C5CD-F401-620C-6616BD5AA37C}"/>
    <pc:docChg chg="modSld">
      <pc:chgData name="Priya K" userId="S::priya.kuppan@revature.com::4992fd9b-072f-4822-b7c7-6b115f51661a" providerId="AD" clId="Web-{CA4748CD-C5CD-F401-620C-6616BD5AA37C}" dt="2024-03-14T15:20:16.879" v="26" actId="20577"/>
      <pc:docMkLst>
        <pc:docMk/>
      </pc:docMkLst>
      <pc:sldChg chg="modSp">
        <pc:chgData name="Priya K" userId="S::priya.kuppan@revature.com::4992fd9b-072f-4822-b7c7-6b115f51661a" providerId="AD" clId="Web-{CA4748CD-C5CD-F401-620C-6616BD5AA37C}" dt="2024-03-14T15:20:16.879" v="26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CA4748CD-C5CD-F401-620C-6616BD5AA37C}" dt="2024-03-14T15:20:16.879" v="26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Kalaivani Balaji" userId="S::kalaivani.balaji@revature.com::7c3ffe25-34e2-430d-aa9f-0aab0328683f" providerId="AD" clId="Web-{8C76E5A9-76A4-6207-C3E7-CE568FD0E2F7}"/>
    <pc:docChg chg="modSld">
      <pc:chgData name="Kalaivani Balaji" userId="S::kalaivani.balaji@revature.com::7c3ffe25-34e2-430d-aa9f-0aab0328683f" providerId="AD" clId="Web-{8C76E5A9-76A4-6207-C3E7-CE568FD0E2F7}" dt="2024-05-02T16:46:15.359" v="93" actId="20577"/>
      <pc:docMkLst>
        <pc:docMk/>
      </pc:docMkLst>
      <pc:sldChg chg="modSp">
        <pc:chgData name="Kalaivani Balaji" userId="S::kalaivani.balaji@revature.com::7c3ffe25-34e2-430d-aa9f-0aab0328683f" providerId="AD" clId="Web-{8C76E5A9-76A4-6207-C3E7-CE568FD0E2F7}" dt="2024-05-02T16:43:50.917" v="89" actId="20577"/>
        <pc:sldMkLst>
          <pc:docMk/>
          <pc:sldMk cId="1549501575" sldId="261"/>
        </pc:sldMkLst>
        <pc:spChg chg="mod">
          <ac:chgData name="Kalaivani Balaji" userId="S::kalaivani.balaji@revature.com::7c3ffe25-34e2-430d-aa9f-0aab0328683f" providerId="AD" clId="Web-{8C76E5A9-76A4-6207-C3E7-CE568FD0E2F7}" dt="2024-05-02T16:43:50.917" v="89" actId="20577"/>
          <ac:spMkLst>
            <pc:docMk/>
            <pc:sldMk cId="1549501575" sldId="261"/>
            <ac:spMk id="3" creationId="{20A7AB1C-C7FB-E733-AA2B-A30B06DC36E8}"/>
          </ac:spMkLst>
        </pc:spChg>
      </pc:sldChg>
      <pc:sldChg chg="modSp">
        <pc:chgData name="Kalaivani Balaji" userId="S::kalaivani.balaji@revature.com::7c3ffe25-34e2-430d-aa9f-0aab0328683f" providerId="AD" clId="Web-{8C76E5A9-76A4-6207-C3E7-CE568FD0E2F7}" dt="2024-05-02T16:46:15.359" v="93" actId="20577"/>
        <pc:sldMkLst>
          <pc:docMk/>
          <pc:sldMk cId="3605855855" sldId="262"/>
        </pc:sldMkLst>
        <pc:spChg chg="mod">
          <ac:chgData name="Kalaivani Balaji" userId="S::kalaivani.balaji@revature.com::7c3ffe25-34e2-430d-aa9f-0aab0328683f" providerId="AD" clId="Web-{8C76E5A9-76A4-6207-C3E7-CE568FD0E2F7}" dt="2024-05-02T16:46:15.359" v="93" actId="20577"/>
          <ac:spMkLst>
            <pc:docMk/>
            <pc:sldMk cId="3605855855" sldId="262"/>
            <ac:spMk id="2" creationId="{0B0847FC-B5E6-4D2E-7FA0-9FB250114CD7}"/>
          </ac:spMkLst>
        </pc:spChg>
      </pc:sldChg>
      <pc:sldChg chg="modSp">
        <pc:chgData name="Kalaivani Balaji" userId="S::kalaivani.balaji@revature.com::7c3ffe25-34e2-430d-aa9f-0aab0328683f" providerId="AD" clId="Web-{8C76E5A9-76A4-6207-C3E7-CE568FD0E2F7}" dt="2024-05-02T14:00:37.312" v="75" actId="20577"/>
        <pc:sldMkLst>
          <pc:docMk/>
          <pc:sldMk cId="4024302851" sldId="279"/>
        </pc:sldMkLst>
        <pc:spChg chg="mod">
          <ac:chgData name="Kalaivani Balaji" userId="S::kalaivani.balaji@revature.com::7c3ffe25-34e2-430d-aa9f-0aab0328683f" providerId="AD" clId="Web-{8C76E5A9-76A4-6207-C3E7-CE568FD0E2F7}" dt="2024-05-02T14:00:37.312" v="75" actId="20577"/>
          <ac:spMkLst>
            <pc:docMk/>
            <pc:sldMk cId="4024302851" sldId="279"/>
            <ac:spMk id="24" creationId="{A21705D8-5B13-F3DC-9C1A-90627CF4591B}"/>
          </ac:spMkLst>
        </pc:spChg>
        <pc:spChg chg="mod">
          <ac:chgData name="Kalaivani Balaji" userId="S::kalaivani.balaji@revature.com::7c3ffe25-34e2-430d-aa9f-0aab0328683f" providerId="AD" clId="Web-{8C76E5A9-76A4-6207-C3E7-CE568FD0E2F7}" dt="2024-05-02T13:59:54.545" v="72" actId="20577"/>
          <ac:spMkLst>
            <pc:docMk/>
            <pc:sldMk cId="4024302851" sldId="279"/>
            <ac:spMk id="28" creationId="{20A71170-2F4C-4DE8-40B7-71917EEA8A49}"/>
          </ac:spMkLst>
        </pc:spChg>
      </pc:sldChg>
    </pc:docChg>
  </pc:docChgLst>
  <pc:docChgLst>
    <pc:chgData name="Priya K" userId="S::priya.kuppan@revature.com::4992fd9b-072f-4822-b7c7-6b115f51661a" providerId="AD" clId="Web-{8DCE1483-4702-EE66-5F47-14D138ED9BA0}"/>
    <pc:docChg chg="modSld">
      <pc:chgData name="Priya K" userId="S::priya.kuppan@revature.com::4992fd9b-072f-4822-b7c7-6b115f51661a" providerId="AD" clId="Web-{8DCE1483-4702-EE66-5F47-14D138ED9BA0}" dt="2023-10-12T14:35:14.865" v="13" actId="20577"/>
      <pc:docMkLst>
        <pc:docMk/>
      </pc:docMkLst>
      <pc:sldChg chg="modSp">
        <pc:chgData name="Priya K" userId="S::priya.kuppan@revature.com::4992fd9b-072f-4822-b7c7-6b115f51661a" providerId="AD" clId="Web-{8DCE1483-4702-EE66-5F47-14D138ED9BA0}" dt="2023-10-12T14:35:14.865" v="13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8DCE1483-4702-EE66-5F47-14D138ED9BA0}" dt="2023-10-12T14:35:14.865" v="13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34497D68-F5DB-ABE0-5A25-930D97BC4D90}"/>
    <pc:docChg chg="addSld delSld modSld">
      <pc:chgData name="Priya K" userId="S::priya.kuppan@revature.com::4992fd9b-072f-4822-b7c7-6b115f51661a" providerId="AD" clId="Web-{34497D68-F5DB-ABE0-5A25-930D97BC4D90}" dt="2023-09-27T19:44:39.662" v="54" actId="20577"/>
      <pc:docMkLst>
        <pc:docMk/>
      </pc:docMkLst>
      <pc:sldChg chg="addSp delSp modSp">
        <pc:chgData name="Priya K" userId="S::priya.kuppan@revature.com::4992fd9b-072f-4822-b7c7-6b115f51661a" providerId="AD" clId="Web-{34497D68-F5DB-ABE0-5A25-930D97BC4D90}" dt="2023-09-27T19:44:39.662" v="54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34497D68-F5DB-ABE0-5A25-930D97BC4D90}" dt="2023-09-27T19:44:39.662" v="54" actId="20577"/>
          <ac:spMkLst>
            <pc:docMk/>
            <pc:sldMk cId="3605855855" sldId="262"/>
            <ac:spMk id="3" creationId="{E996C820-186E-48F0-F721-25BD68C31798}"/>
          </ac:spMkLst>
        </pc:spChg>
        <pc:graphicFrameChg chg="add del mod">
          <ac:chgData name="Priya K" userId="S::priya.kuppan@revature.com::4992fd9b-072f-4822-b7c7-6b115f51661a" providerId="AD" clId="Web-{34497D68-F5DB-ABE0-5A25-930D97BC4D90}" dt="2023-09-27T19:43:21.207" v="21"/>
          <ac:graphicFrameMkLst>
            <pc:docMk/>
            <pc:sldMk cId="3605855855" sldId="262"/>
            <ac:graphicFrameMk id="5" creationId="{BCE2EF9C-7461-CBC6-D674-79850EB28416}"/>
          </ac:graphicFrameMkLst>
        </pc:graphicFrameChg>
      </pc:sldChg>
      <pc:sldChg chg="delSp modSp del">
        <pc:chgData name="Priya K" userId="S::priya.kuppan@revature.com::4992fd9b-072f-4822-b7c7-6b115f51661a" providerId="AD" clId="Web-{34497D68-F5DB-ABE0-5A25-930D97BC4D90}" dt="2023-09-27T19:42:04.111" v="10"/>
        <pc:sldMkLst>
          <pc:docMk/>
          <pc:sldMk cId="3241659214" sldId="278"/>
        </pc:sldMkLst>
        <pc:spChg chg="mod">
          <ac:chgData name="Priya K" userId="S::priya.kuppan@revature.com::4992fd9b-072f-4822-b7c7-6b115f51661a" providerId="AD" clId="Web-{34497D68-F5DB-ABE0-5A25-930D97BC4D90}" dt="2023-09-27T19:41:37.329" v="8" actId="20577"/>
          <ac:spMkLst>
            <pc:docMk/>
            <pc:sldMk cId="3241659214" sldId="278"/>
            <ac:spMk id="3" creationId="{BFA883F5-3BB9-EDAA-9587-DBED156779C3}"/>
          </ac:spMkLst>
        </pc:spChg>
        <pc:picChg chg="del">
          <ac:chgData name="Priya K" userId="S::priya.kuppan@revature.com::4992fd9b-072f-4822-b7c7-6b115f51661a" providerId="AD" clId="Web-{34497D68-F5DB-ABE0-5A25-930D97BC4D90}" dt="2023-09-27T19:41:29.423" v="0"/>
          <ac:picMkLst>
            <pc:docMk/>
            <pc:sldMk cId="3241659214" sldId="278"/>
            <ac:picMk id="4" creationId="{950C63CC-CDF2-C058-E017-363A2A86C9B3}"/>
          </ac:picMkLst>
        </pc:picChg>
      </pc:sldChg>
      <pc:sldChg chg="add">
        <pc:chgData name="Priya K" userId="S::priya.kuppan@revature.com::4992fd9b-072f-4822-b7c7-6b115f51661a" providerId="AD" clId="Web-{34497D68-F5DB-ABE0-5A25-930D97BC4D90}" dt="2023-09-27T19:41:57.502" v="9"/>
        <pc:sldMkLst>
          <pc:docMk/>
          <pc:sldMk cId="4024302851" sldId="279"/>
        </pc:sldMkLst>
      </pc:sldChg>
    </pc:docChg>
  </pc:docChgLst>
  <pc:docChgLst>
    <pc:chgData name="Priya K" userId="S::priya.kuppan@revature.com::4992fd9b-072f-4822-b7c7-6b115f51661a" providerId="AD" clId="Web-{035A3767-1E54-326B-496C-6422F98DCFB7}"/>
    <pc:docChg chg="addSld delSld modSld">
      <pc:chgData name="Priya K" userId="S::priya.kuppan@revature.com::4992fd9b-072f-4822-b7c7-6b115f51661a" providerId="AD" clId="Web-{035A3767-1E54-326B-496C-6422F98DCFB7}" dt="2023-07-14T10:29:47.437" v="8"/>
      <pc:docMkLst>
        <pc:docMk/>
      </pc:docMkLst>
      <pc:sldChg chg="modSp">
        <pc:chgData name="Priya K" userId="S::priya.kuppan@revature.com::4992fd9b-072f-4822-b7c7-6b115f51661a" providerId="AD" clId="Web-{035A3767-1E54-326B-496C-6422F98DCFB7}" dt="2023-07-14T10:29:47.437" v="8"/>
        <pc:sldMkLst>
          <pc:docMk/>
          <pc:sldMk cId="1470558174" sldId="275"/>
        </pc:sldMkLst>
        <pc:spChg chg="mod">
          <ac:chgData name="Priya K" userId="S::priya.kuppan@revature.com::4992fd9b-072f-4822-b7c7-6b115f51661a" providerId="AD" clId="Web-{035A3767-1E54-326B-496C-6422F98DCFB7}" dt="2023-07-14T10:29:47.437" v="8"/>
          <ac:spMkLst>
            <pc:docMk/>
            <pc:sldMk cId="1470558174" sldId="275"/>
            <ac:spMk id="3" creationId="{175AE445-313B-3F56-A00A-8AA795BBC941}"/>
          </ac:spMkLst>
        </pc:spChg>
      </pc:sldChg>
      <pc:sldChg chg="del">
        <pc:chgData name="Priya K" userId="S::priya.kuppan@revature.com::4992fd9b-072f-4822-b7c7-6b115f51661a" providerId="AD" clId="Web-{035A3767-1E54-326B-496C-6422F98DCFB7}" dt="2023-07-14T10:24:14.521" v="1"/>
        <pc:sldMkLst>
          <pc:docMk/>
          <pc:sldMk cId="1650372293" sldId="276"/>
        </pc:sldMkLst>
      </pc:sldChg>
      <pc:sldChg chg="add">
        <pc:chgData name="Priya K" userId="S::priya.kuppan@revature.com::4992fd9b-072f-4822-b7c7-6b115f51661a" providerId="AD" clId="Web-{035A3767-1E54-326B-496C-6422F98DCFB7}" dt="2023-07-14T10:24:02.427" v="0"/>
        <pc:sldMkLst>
          <pc:docMk/>
          <pc:sldMk cId="3204466404" sldId="277"/>
        </pc:sldMkLst>
      </pc:sldChg>
    </pc:docChg>
  </pc:docChgLst>
  <pc:docChgLst>
    <pc:chgData name="Priya K" userId="S::priya.kuppan@revature.com::4992fd9b-072f-4822-b7c7-6b115f51661a" providerId="AD" clId="Web-{3A1FA9F8-F9A3-C7AC-8CE0-AD5C5066C523}"/>
    <pc:docChg chg="modSld">
      <pc:chgData name="Priya K" userId="S::priya.kuppan@revature.com::4992fd9b-072f-4822-b7c7-6b115f51661a" providerId="AD" clId="Web-{3A1FA9F8-F9A3-C7AC-8CE0-AD5C5066C523}" dt="2023-12-14T08:07:18.847" v="12" actId="20577"/>
      <pc:docMkLst>
        <pc:docMk/>
      </pc:docMkLst>
      <pc:sldChg chg="modSp">
        <pc:chgData name="Priya K" userId="S::priya.kuppan@revature.com::4992fd9b-072f-4822-b7c7-6b115f51661a" providerId="AD" clId="Web-{3A1FA9F8-F9A3-C7AC-8CE0-AD5C5066C523}" dt="2023-12-14T08:07:18.847" v="12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3A1FA9F8-F9A3-C7AC-8CE0-AD5C5066C523}" dt="2023-12-14T08:07:18.847" v="12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19E92E49-CF28-FE47-D81D-50B529370855}"/>
    <pc:docChg chg="modSld">
      <pc:chgData name="Priya K" userId="S::priya.kuppan@revature.com::4992fd9b-072f-4822-b7c7-6b115f51661a" providerId="AD" clId="Web-{19E92E49-CF28-FE47-D81D-50B529370855}" dt="2024-02-15T15:42:56.239" v="14"/>
      <pc:docMkLst>
        <pc:docMk/>
      </pc:docMkLst>
      <pc:sldChg chg="addSp delSp modSp">
        <pc:chgData name="Priya K" userId="S::priya.kuppan@revature.com::4992fd9b-072f-4822-b7c7-6b115f51661a" providerId="AD" clId="Web-{19E92E49-CF28-FE47-D81D-50B529370855}" dt="2024-02-15T15:35:00.671" v="13" actId="20577"/>
        <pc:sldMkLst>
          <pc:docMk/>
          <pc:sldMk cId="3605855855" sldId="262"/>
        </pc:sldMkLst>
        <pc:spChg chg="add del mod">
          <ac:chgData name="Priya K" userId="S::priya.kuppan@revature.com::4992fd9b-072f-4822-b7c7-6b115f51661a" providerId="AD" clId="Web-{19E92E49-CF28-FE47-D81D-50B529370855}" dt="2024-02-15T15:35:00.671" v="13" actId="20577"/>
          <ac:spMkLst>
            <pc:docMk/>
            <pc:sldMk cId="3605855855" sldId="262"/>
            <ac:spMk id="3" creationId="{E996C820-186E-48F0-F721-25BD68C31798}"/>
          </ac:spMkLst>
        </pc:spChg>
        <pc:spChg chg="add del mod">
          <ac:chgData name="Priya K" userId="S::priya.kuppan@revature.com::4992fd9b-072f-4822-b7c7-6b115f51661a" providerId="AD" clId="Web-{19E92E49-CF28-FE47-D81D-50B529370855}" dt="2024-02-15T15:34:28.796" v="1"/>
          <ac:spMkLst>
            <pc:docMk/>
            <pc:sldMk cId="3605855855" sldId="262"/>
            <ac:spMk id="5" creationId="{DFAD2B88-90F6-B8E5-4B94-8157E7822ADD}"/>
          </ac:spMkLst>
        </pc:spChg>
      </pc:sldChg>
      <pc:sldChg chg="delSp">
        <pc:chgData name="Priya K" userId="S::priya.kuppan@revature.com::4992fd9b-072f-4822-b7c7-6b115f51661a" providerId="AD" clId="Web-{19E92E49-CF28-FE47-D81D-50B529370855}" dt="2024-02-15T15:42:56.239" v="14"/>
        <pc:sldMkLst>
          <pc:docMk/>
          <pc:sldMk cId="605371740" sldId="263"/>
        </pc:sldMkLst>
        <pc:spChg chg="del">
          <ac:chgData name="Priya K" userId="S::priya.kuppan@revature.com::4992fd9b-072f-4822-b7c7-6b115f51661a" providerId="AD" clId="Web-{19E92E49-CF28-FE47-D81D-50B529370855}" dt="2024-02-15T15:42:56.239" v="14"/>
          <ac:spMkLst>
            <pc:docMk/>
            <pc:sldMk cId="605371740" sldId="263"/>
            <ac:spMk id="5" creationId="{2EFA9C9F-70AF-7D01-106C-CB1B4DC5DBB1}"/>
          </ac:spMkLst>
        </pc:spChg>
      </pc:sldChg>
    </pc:docChg>
  </pc:docChgLst>
  <pc:docChgLst>
    <pc:chgData name="Priya K" userId="S::priya.kuppan@revature.com::4992fd9b-072f-4822-b7c7-6b115f51661a" providerId="AD" clId="Web-{7B09813A-C420-B693-DFB0-1E2583537518}"/>
    <pc:docChg chg="modSld">
      <pc:chgData name="Priya K" userId="S::priya.kuppan@revature.com::4992fd9b-072f-4822-b7c7-6b115f51661a" providerId="AD" clId="Web-{7B09813A-C420-B693-DFB0-1E2583537518}" dt="2024-02-02T14:09:14.535" v="93"/>
      <pc:docMkLst>
        <pc:docMk/>
      </pc:docMkLst>
      <pc:sldChg chg="modSp">
        <pc:chgData name="Priya K" userId="S::priya.kuppan@revature.com::4992fd9b-072f-4822-b7c7-6b115f51661a" providerId="AD" clId="Web-{7B09813A-C420-B693-DFB0-1E2583537518}" dt="2024-02-02T14:04:49.401" v="61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7B09813A-C420-B693-DFB0-1E2583537518}" dt="2024-02-02T14:04:49.401" v="61" actId="20577"/>
          <ac:spMkLst>
            <pc:docMk/>
            <pc:sldMk cId="3605855855" sldId="262"/>
            <ac:spMk id="3" creationId="{E996C820-186E-48F0-F721-25BD68C31798}"/>
          </ac:spMkLst>
        </pc:spChg>
      </pc:sldChg>
      <pc:sldChg chg="addSp delSp modSp">
        <pc:chgData name="Priya K" userId="S::priya.kuppan@revature.com::4992fd9b-072f-4822-b7c7-6b115f51661a" providerId="AD" clId="Web-{7B09813A-C420-B693-DFB0-1E2583537518}" dt="2024-02-02T14:09:14.535" v="93"/>
        <pc:sldMkLst>
          <pc:docMk/>
          <pc:sldMk cId="4024302851" sldId="279"/>
        </pc:sldMkLst>
        <pc:spChg chg="mod">
          <ac:chgData name="Priya K" userId="S::priya.kuppan@revature.com::4992fd9b-072f-4822-b7c7-6b115f51661a" providerId="AD" clId="Web-{7B09813A-C420-B693-DFB0-1E2583537518}" dt="2024-02-02T13:50:01.599" v="32" actId="20577"/>
          <ac:spMkLst>
            <pc:docMk/>
            <pc:sldMk cId="4024302851" sldId="279"/>
            <ac:spMk id="4" creationId="{F36E73B5-DAAC-1DFC-9A22-EC49110C5F6D}"/>
          </ac:spMkLst>
        </pc:spChg>
        <pc:spChg chg="add del">
          <ac:chgData name="Priya K" userId="S::priya.kuppan@revature.com::4992fd9b-072f-4822-b7c7-6b115f51661a" providerId="AD" clId="Web-{7B09813A-C420-B693-DFB0-1E2583537518}" dt="2024-02-02T13:50:19.537" v="34"/>
          <ac:spMkLst>
            <pc:docMk/>
            <pc:sldMk cId="4024302851" sldId="279"/>
            <ac:spMk id="5" creationId="{76B15A6A-2E98-C25C-0FDF-F8122A9FF988}"/>
          </ac:spMkLst>
        </pc:spChg>
        <pc:spChg chg="mod">
          <ac:chgData name="Priya K" userId="S::priya.kuppan@revature.com::4992fd9b-072f-4822-b7c7-6b115f51661a" providerId="AD" clId="Web-{7B09813A-C420-B693-DFB0-1E2583537518}" dt="2024-02-02T13:50:03.427" v="33" actId="20577"/>
          <ac:spMkLst>
            <pc:docMk/>
            <pc:sldMk cId="4024302851" sldId="279"/>
            <ac:spMk id="14" creationId="{AC7C750E-E59F-7C6B-8E4F-A09C2FBF54CE}"/>
          </ac:spMkLst>
        </pc:spChg>
        <pc:spChg chg="del mod">
          <ac:chgData name="Priya K" userId="S::priya.kuppan@revature.com::4992fd9b-072f-4822-b7c7-6b115f51661a" providerId="AD" clId="Web-{7B09813A-C420-B693-DFB0-1E2583537518}" dt="2024-02-02T14:06:08.075" v="63"/>
          <ac:spMkLst>
            <pc:docMk/>
            <pc:sldMk cId="4024302851" sldId="279"/>
            <ac:spMk id="20" creationId="{8D7101FC-2D0D-8614-F5B3-B004A8FDA720}"/>
          </ac:spMkLst>
        </pc:spChg>
        <pc:spChg chg="del">
          <ac:chgData name="Priya K" userId="S::priya.kuppan@revature.com::4992fd9b-072f-4822-b7c7-6b115f51661a" providerId="AD" clId="Web-{7B09813A-C420-B693-DFB0-1E2583537518}" dt="2024-02-02T14:06:20.701" v="66"/>
          <ac:spMkLst>
            <pc:docMk/>
            <pc:sldMk cId="4024302851" sldId="279"/>
            <ac:spMk id="22" creationId="{40C19764-9F93-8D2A-1789-E75D6908733D}"/>
          </ac:spMkLst>
        </pc:spChg>
        <pc:spChg chg="del mod">
          <ac:chgData name="Priya K" userId="S::priya.kuppan@revature.com::4992fd9b-072f-4822-b7c7-6b115f51661a" providerId="AD" clId="Web-{7B09813A-C420-B693-DFB0-1E2583537518}" dt="2024-02-02T14:09:14.535" v="93"/>
          <ac:spMkLst>
            <pc:docMk/>
            <pc:sldMk cId="4024302851" sldId="279"/>
            <ac:spMk id="27" creationId="{330345D6-270E-2349-5A76-BBC32350E8B8}"/>
          </ac:spMkLst>
        </pc:spChg>
        <pc:spChg chg="del mod">
          <ac:chgData name="Priya K" userId="S::priya.kuppan@revature.com::4992fd9b-072f-4822-b7c7-6b115f51661a" providerId="AD" clId="Web-{7B09813A-C420-B693-DFB0-1E2583537518}" dt="2024-02-02T13:51:29.461" v="47"/>
          <ac:spMkLst>
            <pc:docMk/>
            <pc:sldMk cId="4024302851" sldId="279"/>
            <ac:spMk id="76" creationId="{95899DFE-2C47-A395-DEB2-17E61FB7B5DB}"/>
          </ac:spMkLst>
        </pc:spChg>
        <pc:cxnChg chg="del">
          <ac:chgData name="Priya K" userId="S::priya.kuppan@revature.com::4992fd9b-072f-4822-b7c7-6b115f51661a" providerId="AD" clId="Web-{7B09813A-C420-B693-DFB0-1E2583537518}" dt="2024-02-02T14:06:12.607" v="64"/>
          <ac:cxnSpMkLst>
            <pc:docMk/>
            <pc:sldMk cId="4024302851" sldId="279"/>
            <ac:cxnSpMk id="3" creationId="{C4773688-2164-9968-598C-4EB87B8E8982}"/>
          </ac:cxnSpMkLst>
        </pc:cxnChg>
        <pc:cxnChg chg="mod">
          <ac:chgData name="Priya K" userId="S::priya.kuppan@revature.com::4992fd9b-072f-4822-b7c7-6b115f51661a" providerId="AD" clId="Web-{7B09813A-C420-B693-DFB0-1E2583537518}" dt="2024-02-02T14:07:44.985" v="81" actId="14100"/>
          <ac:cxnSpMkLst>
            <pc:docMk/>
            <pc:sldMk cId="4024302851" sldId="279"/>
            <ac:cxnSpMk id="7" creationId="{FEC692A2-6BC6-82AA-70EB-77AB2F9AF91F}"/>
          </ac:cxnSpMkLst>
        </pc:cxnChg>
        <pc:cxnChg chg="del">
          <ac:chgData name="Priya K" userId="S::priya.kuppan@revature.com::4992fd9b-072f-4822-b7c7-6b115f51661a" providerId="AD" clId="Web-{7B09813A-C420-B693-DFB0-1E2583537518}" dt="2024-02-02T13:51:07.226" v="41"/>
          <ac:cxnSpMkLst>
            <pc:docMk/>
            <pc:sldMk cId="4024302851" sldId="279"/>
            <ac:cxnSpMk id="13" creationId="{A0B287B7-BF33-6B9D-AA15-07D821B180C8}"/>
          </ac:cxnSpMkLst>
        </pc:cxnChg>
        <pc:cxnChg chg="del">
          <ac:chgData name="Priya K" userId="S::priya.kuppan@revature.com::4992fd9b-072f-4822-b7c7-6b115f51661a" providerId="AD" clId="Web-{7B09813A-C420-B693-DFB0-1E2583537518}" dt="2024-02-02T14:06:14.216" v="65"/>
          <ac:cxnSpMkLst>
            <pc:docMk/>
            <pc:sldMk cId="4024302851" sldId="279"/>
            <ac:cxnSpMk id="15" creationId="{FDFE1145-960B-20A4-88D0-CEEAD9353A98}"/>
          </ac:cxnSpMkLst>
        </pc:cxnChg>
        <pc:cxnChg chg="del">
          <ac:chgData name="Priya K" userId="S::priya.kuppan@revature.com::4992fd9b-072f-4822-b7c7-6b115f51661a" providerId="AD" clId="Web-{7B09813A-C420-B693-DFB0-1E2583537518}" dt="2024-02-02T13:50:55.866" v="40"/>
          <ac:cxnSpMkLst>
            <pc:docMk/>
            <pc:sldMk cId="4024302851" sldId="279"/>
            <ac:cxnSpMk id="18" creationId="{E447B016-552C-4C93-5C52-F1C6145EC33D}"/>
          </ac:cxnSpMkLst>
        </pc:cxnChg>
        <pc:cxnChg chg="del">
          <ac:chgData name="Priya K" userId="S::priya.kuppan@revature.com::4992fd9b-072f-4822-b7c7-6b115f51661a" providerId="AD" clId="Web-{7B09813A-C420-B693-DFB0-1E2583537518}" dt="2024-02-02T13:50:35.584" v="35"/>
          <ac:cxnSpMkLst>
            <pc:docMk/>
            <pc:sldMk cId="4024302851" sldId="279"/>
            <ac:cxnSpMk id="19" creationId="{0B816B6A-97A9-9F66-DFCC-16896F612662}"/>
          </ac:cxnSpMkLst>
        </pc:cxnChg>
        <pc:cxnChg chg="mod">
          <ac:chgData name="Priya K" userId="S::priya.kuppan@revature.com::4992fd9b-072f-4822-b7c7-6b115f51661a" providerId="AD" clId="Web-{7B09813A-C420-B693-DFB0-1E2583537518}" dt="2024-02-02T14:07:17.656" v="77" actId="14100"/>
          <ac:cxnSpMkLst>
            <pc:docMk/>
            <pc:sldMk cId="4024302851" sldId="279"/>
            <ac:cxnSpMk id="21" creationId="{B9C77938-7F3A-E472-C354-616196227C6A}"/>
          </ac:cxnSpMkLst>
        </pc:cxnChg>
        <pc:cxnChg chg="del">
          <ac:chgData name="Priya K" userId="S::priya.kuppan@revature.com::4992fd9b-072f-4822-b7c7-6b115f51661a" providerId="AD" clId="Web-{7B09813A-C420-B693-DFB0-1E2583537518}" dt="2024-02-02T13:51:34.602" v="48"/>
          <ac:cxnSpMkLst>
            <pc:docMk/>
            <pc:sldMk cId="4024302851" sldId="279"/>
            <ac:cxnSpMk id="52" creationId="{15F15536-80C2-68FB-926B-6375373D6011}"/>
          </ac:cxnSpMkLst>
        </pc:cxnChg>
        <pc:cxnChg chg="mod">
          <ac:chgData name="Priya K" userId="S::priya.kuppan@revature.com::4992fd9b-072f-4822-b7c7-6b115f51661a" providerId="AD" clId="Web-{7B09813A-C420-B693-DFB0-1E2583537518}" dt="2024-02-02T14:09:08.847" v="92" actId="14100"/>
          <ac:cxnSpMkLst>
            <pc:docMk/>
            <pc:sldMk cId="4024302851" sldId="279"/>
            <ac:cxnSpMk id="56" creationId="{03BF01B8-876B-0E84-9F8C-F774972EC129}"/>
          </ac:cxnSpMkLst>
        </pc:cxnChg>
        <pc:cxnChg chg="del">
          <ac:chgData name="Priya K" userId="S::priya.kuppan@revature.com::4992fd9b-072f-4822-b7c7-6b115f51661a" providerId="AD" clId="Web-{7B09813A-C420-B693-DFB0-1E2583537518}" dt="2024-02-02T13:51:25.477" v="46"/>
          <ac:cxnSpMkLst>
            <pc:docMk/>
            <pc:sldMk cId="4024302851" sldId="279"/>
            <ac:cxnSpMk id="59" creationId="{3B88C735-A62F-95A6-977D-8FCF45A3CCBA}"/>
          </ac:cxnSpMkLst>
        </pc:cxnChg>
      </pc:sldChg>
    </pc:docChg>
  </pc:docChgLst>
  <pc:docChgLst>
    <pc:chgData name="Priya K" userId="S::priya.kuppan@revature.com::4992fd9b-072f-4822-b7c7-6b115f51661a" providerId="AD" clId="Web-{4A8C1A62-3E43-F7C5-C45C-C49D03337DE6}"/>
    <pc:docChg chg="modSld">
      <pc:chgData name="Priya K" userId="S::priya.kuppan@revature.com::4992fd9b-072f-4822-b7c7-6b115f51661a" providerId="AD" clId="Web-{4A8C1A62-3E43-F7C5-C45C-C49D03337DE6}" dt="2023-10-05T13:21:24.834" v="16" actId="20577"/>
      <pc:docMkLst>
        <pc:docMk/>
      </pc:docMkLst>
      <pc:sldChg chg="modSp">
        <pc:chgData name="Priya K" userId="S::priya.kuppan@revature.com::4992fd9b-072f-4822-b7c7-6b115f51661a" providerId="AD" clId="Web-{4A8C1A62-3E43-F7C5-C45C-C49D03337DE6}" dt="2023-10-05T13:21:24.834" v="16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4A8C1A62-3E43-F7C5-C45C-C49D03337DE6}" dt="2023-10-05T13:21:24.834" v="16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Kalaivani Balaji" userId="S::kalaivani.balaji@revature.com::7c3ffe25-34e2-430d-aa9f-0aab0328683f" providerId="AD" clId="Web-{2B95F8AF-A852-9FC3-914A-61EA501D49F1}"/>
    <pc:docChg chg="modSld">
      <pc:chgData name="Kalaivani Balaji" userId="S::kalaivani.balaji@revature.com::7c3ffe25-34e2-430d-aa9f-0aab0328683f" providerId="AD" clId="Web-{2B95F8AF-A852-9FC3-914A-61EA501D49F1}" dt="2024-07-18T17:38:03.563" v="9" actId="20577"/>
      <pc:docMkLst>
        <pc:docMk/>
      </pc:docMkLst>
      <pc:sldChg chg="modSp">
        <pc:chgData name="Kalaivani Balaji" userId="S::kalaivani.balaji@revature.com::7c3ffe25-34e2-430d-aa9f-0aab0328683f" providerId="AD" clId="Web-{2B95F8AF-A852-9FC3-914A-61EA501D49F1}" dt="2024-07-18T17:38:03.563" v="9" actId="20577"/>
        <pc:sldMkLst>
          <pc:docMk/>
          <pc:sldMk cId="3605855855" sldId="262"/>
        </pc:sldMkLst>
        <pc:spChg chg="mod">
          <ac:chgData name="Kalaivani Balaji" userId="S::kalaivani.balaji@revature.com::7c3ffe25-34e2-430d-aa9f-0aab0328683f" providerId="AD" clId="Web-{2B95F8AF-A852-9FC3-914A-61EA501D49F1}" dt="2024-07-18T17:38:03.563" v="9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ED40A3B7-C580-87EE-7600-C777FC144E9E}"/>
    <pc:docChg chg="modSld">
      <pc:chgData name="Priya K" userId="S::priya.kuppan@revature.com::4992fd9b-072f-4822-b7c7-6b115f51661a" providerId="AD" clId="Web-{ED40A3B7-C580-87EE-7600-C777FC144E9E}" dt="2024-04-17T07:45:05.813" v="18" actId="20577"/>
      <pc:docMkLst>
        <pc:docMk/>
      </pc:docMkLst>
      <pc:sldChg chg="modSp">
        <pc:chgData name="Priya K" userId="S::priya.kuppan@revature.com::4992fd9b-072f-4822-b7c7-6b115f51661a" providerId="AD" clId="Web-{ED40A3B7-C580-87EE-7600-C777FC144E9E}" dt="2024-04-17T07:45:05.813" v="18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ED40A3B7-C580-87EE-7600-C777FC144E9E}" dt="2024-04-17T07:45:05.813" v="18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0F5ADCCE-6567-D637-84BE-14848884B5B8}"/>
    <pc:docChg chg="modSld">
      <pc:chgData name="Priya K" userId="S::priya.kuppan@revature.com::4992fd9b-072f-4822-b7c7-6b115f51661a" providerId="AD" clId="Web-{0F5ADCCE-6567-D637-84BE-14848884B5B8}" dt="2024-04-18T14:32:14.783" v="6" actId="20577"/>
      <pc:docMkLst>
        <pc:docMk/>
      </pc:docMkLst>
      <pc:sldChg chg="modSp">
        <pc:chgData name="Priya K" userId="S::priya.kuppan@revature.com::4992fd9b-072f-4822-b7c7-6b115f51661a" providerId="AD" clId="Web-{0F5ADCCE-6567-D637-84BE-14848884B5B8}" dt="2024-04-18T14:32:14.783" v="6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0F5ADCCE-6567-D637-84BE-14848884B5B8}" dt="2024-04-18T14:32:14.783" v="6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CE506D9A-B458-04C5-9CBF-8A361E826F87}"/>
    <pc:docChg chg="modSld">
      <pc:chgData name="Priya K" userId="S::priya.kuppan@revature.com::4992fd9b-072f-4822-b7c7-6b115f51661a" providerId="AD" clId="Web-{CE506D9A-B458-04C5-9CBF-8A361E826F87}" dt="2024-04-25T14:06:54.790" v="4" actId="20577"/>
      <pc:docMkLst>
        <pc:docMk/>
      </pc:docMkLst>
      <pc:sldChg chg="modSp">
        <pc:chgData name="Priya K" userId="S::priya.kuppan@revature.com::4992fd9b-072f-4822-b7c7-6b115f51661a" providerId="AD" clId="Web-{CE506D9A-B458-04C5-9CBF-8A361E826F87}" dt="2024-04-25T14:06:54.790" v="4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CE506D9A-B458-04C5-9CBF-8A361E826F87}" dt="2024-04-25T14:06:54.790" v="4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2E2D5302-C1CC-D0DA-BCDF-1A717340E94B}"/>
    <pc:docChg chg="modSld">
      <pc:chgData name="Priya K" userId="S::priya.kuppan@revature.com::4992fd9b-072f-4822-b7c7-6b115f51661a" providerId="AD" clId="Web-{2E2D5302-C1CC-D0DA-BCDF-1A717340E94B}" dt="2024-02-29T14:58:34.893" v="16" actId="20577"/>
      <pc:docMkLst>
        <pc:docMk/>
      </pc:docMkLst>
      <pc:sldChg chg="modSp">
        <pc:chgData name="Priya K" userId="S::priya.kuppan@revature.com::4992fd9b-072f-4822-b7c7-6b115f51661a" providerId="AD" clId="Web-{2E2D5302-C1CC-D0DA-BCDF-1A717340E94B}" dt="2024-02-29T14:58:34.893" v="16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2E2D5302-C1CC-D0DA-BCDF-1A717340E94B}" dt="2024-02-29T14:58:34.893" v="16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9F59C197-B446-6E30-863E-60038D638910}"/>
    <pc:docChg chg="modSld">
      <pc:chgData name="Priya K" userId="S::priya.kuppan@revature.com::4992fd9b-072f-4822-b7c7-6b115f51661a" providerId="AD" clId="Web-{9F59C197-B446-6E30-863E-60038D638910}" dt="2023-12-13T14:37:49.715" v="41" actId="20577"/>
      <pc:docMkLst>
        <pc:docMk/>
      </pc:docMkLst>
      <pc:sldChg chg="modSp">
        <pc:chgData name="Priya K" userId="S::priya.kuppan@revature.com::4992fd9b-072f-4822-b7c7-6b115f51661a" providerId="AD" clId="Web-{9F59C197-B446-6E30-863E-60038D638910}" dt="2023-12-13T14:37:49.715" v="41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9F59C197-B446-6E30-863E-60038D638910}" dt="2023-12-13T14:37:49.715" v="41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  <pc:docChgLst>
    <pc:chgData name="Priya K" userId="S::priya.kuppan@revature.com::4992fd9b-072f-4822-b7c7-6b115f51661a" providerId="AD" clId="Web-{AEFDA46A-741C-10CE-AA41-C1EB1293BECD}"/>
    <pc:docChg chg="modSld">
      <pc:chgData name="Priya K" userId="S::priya.kuppan@revature.com::4992fd9b-072f-4822-b7c7-6b115f51661a" providerId="AD" clId="Web-{AEFDA46A-741C-10CE-AA41-C1EB1293BECD}" dt="2023-08-31T18:46:50.555" v="61" actId="20577"/>
      <pc:docMkLst>
        <pc:docMk/>
      </pc:docMkLst>
      <pc:sldChg chg="modSp">
        <pc:chgData name="Priya K" userId="S::priya.kuppan@revature.com::4992fd9b-072f-4822-b7c7-6b115f51661a" providerId="AD" clId="Web-{AEFDA46A-741C-10CE-AA41-C1EB1293BECD}" dt="2023-08-31T18:46:50.555" v="61" actId="20577"/>
        <pc:sldMkLst>
          <pc:docMk/>
          <pc:sldMk cId="1549501575" sldId="261"/>
        </pc:sldMkLst>
        <pc:spChg chg="mod">
          <ac:chgData name="Priya K" userId="S::priya.kuppan@revature.com::4992fd9b-072f-4822-b7c7-6b115f51661a" providerId="AD" clId="Web-{AEFDA46A-741C-10CE-AA41-C1EB1293BECD}" dt="2023-08-31T18:46:50.555" v="61" actId="20577"/>
          <ac:spMkLst>
            <pc:docMk/>
            <pc:sldMk cId="1549501575" sldId="261"/>
            <ac:spMk id="3" creationId="{20A7AB1C-C7FB-E733-AA2B-A30B06DC36E8}"/>
          </ac:spMkLst>
        </pc:spChg>
      </pc:sldChg>
      <pc:sldChg chg="modSp">
        <pc:chgData name="Priya K" userId="S::priya.kuppan@revature.com::4992fd9b-072f-4822-b7c7-6b115f51661a" providerId="AD" clId="Web-{AEFDA46A-741C-10CE-AA41-C1EB1293BECD}" dt="2023-08-31T18:12:44.766" v="30" actId="20577"/>
        <pc:sldMkLst>
          <pc:docMk/>
          <pc:sldMk cId="3605855855" sldId="262"/>
        </pc:sldMkLst>
        <pc:spChg chg="mod">
          <ac:chgData name="Priya K" userId="S::priya.kuppan@revature.com::4992fd9b-072f-4822-b7c7-6b115f51661a" providerId="AD" clId="Web-{AEFDA46A-741C-10CE-AA41-C1EB1293BECD}" dt="2023-08-31T18:12:44.766" v="30" actId="20577"/>
          <ac:spMkLst>
            <pc:docMk/>
            <pc:sldMk cId="3605855855" sldId="262"/>
            <ac:spMk id="3" creationId="{E996C820-186E-48F0-F721-25BD68C31798}"/>
          </ac:spMkLst>
        </pc:spChg>
      </pc:sldChg>
      <pc:sldChg chg="modSp">
        <pc:chgData name="Priya K" userId="S::priya.kuppan@revature.com::4992fd9b-072f-4822-b7c7-6b115f51661a" providerId="AD" clId="Web-{AEFDA46A-741C-10CE-AA41-C1EB1293BECD}" dt="2023-08-31T18:09:51.791" v="13" actId="20577"/>
        <pc:sldMkLst>
          <pc:docMk/>
          <pc:sldMk cId="3241659214" sldId="278"/>
        </pc:sldMkLst>
        <pc:spChg chg="mod">
          <ac:chgData name="Priya K" userId="S::priya.kuppan@revature.com::4992fd9b-072f-4822-b7c7-6b115f51661a" providerId="AD" clId="Web-{AEFDA46A-741C-10CE-AA41-C1EB1293BECD}" dt="2023-08-31T18:09:51.791" v="13" actId="20577"/>
          <ac:spMkLst>
            <pc:docMk/>
            <pc:sldMk cId="3241659214" sldId="278"/>
            <ac:spMk id="2" creationId="{19DA7398-3CFA-03E4-5BD9-61B6521E5386}"/>
          </ac:spMkLst>
        </pc:spChg>
      </pc:sldChg>
    </pc:docChg>
  </pc:docChgLst>
  <pc:docChgLst>
    <pc:chgData name="Kalaivani Balaji" userId="S::kalaivani.balaji@revature.com::7c3ffe25-34e2-430d-aa9f-0aab0328683f" providerId="AD" clId="Web-{C6382EA2-846C-C921-65FA-559D679BBA79}"/>
    <pc:docChg chg="modSld">
      <pc:chgData name="Kalaivani Balaji" userId="S::kalaivani.balaji@revature.com::7c3ffe25-34e2-430d-aa9f-0aab0328683f" providerId="AD" clId="Web-{C6382EA2-846C-C921-65FA-559D679BBA79}" dt="2024-07-11T15:52:39.832" v="13" actId="20577"/>
      <pc:docMkLst>
        <pc:docMk/>
      </pc:docMkLst>
      <pc:sldChg chg="modSp">
        <pc:chgData name="Kalaivani Balaji" userId="S::kalaivani.balaji@revature.com::7c3ffe25-34e2-430d-aa9f-0aab0328683f" providerId="AD" clId="Web-{C6382EA2-846C-C921-65FA-559D679BBA79}" dt="2024-07-11T15:52:39.832" v="13" actId="20577"/>
        <pc:sldMkLst>
          <pc:docMk/>
          <pc:sldMk cId="3605855855" sldId="262"/>
        </pc:sldMkLst>
        <pc:spChg chg="mod">
          <ac:chgData name="Kalaivani Balaji" userId="S::kalaivani.balaji@revature.com::7c3ffe25-34e2-430d-aa9f-0aab0328683f" providerId="AD" clId="Web-{C6382EA2-846C-C921-65FA-559D679BBA79}" dt="2024-07-11T15:52:39.832" v="13" actId="20577"/>
          <ac:spMkLst>
            <pc:docMk/>
            <pc:sldMk cId="3605855855" sldId="262"/>
            <ac:spMk id="3" creationId="{E996C820-186E-48F0-F721-25BD68C317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787F-144B-45A8-ACE2-ACA8359DF27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A3FD-D329-4404-843C-CE7D5EFF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 my name is William Blair and I’m a Training Operations Specialist at Revature. As of Tuesday February 21</a:t>
            </a:r>
            <a:r>
              <a:rPr lang="en-US" baseline="30000"/>
              <a:t>st</a:t>
            </a:r>
            <a:r>
              <a:rPr lang="en-US"/>
              <a:t> I have been at Revature for 1 year, and I started right where you are. First off congratulations on getting to where you are now. </a:t>
            </a:r>
            <a:r>
              <a:rPr lang="en-US" err="1"/>
              <a:t>Im</a:t>
            </a:r>
            <a:r>
              <a:rPr lang="en-US"/>
              <a:t> sure I don’t need to tell you about our in depth screening and training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4A3FD-D329-4404-843C-CE7D5EFF3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 First thing check that your name is spelled and presented correctly, this is mostly a reference to hyphenations and preferred names.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4A3FD-D329-4404-843C-CE7D5EFF3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Create your name in Pascal case or Camel case, showcase what your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By adhering to the guidelines we help to ensure that when the client gets your portfolio they know where to consistently look for the information </a:t>
            </a:r>
            <a:r>
              <a:rPr lang="en-US" err="1"/>
              <a:t>thats</a:t>
            </a:r>
            <a:r>
              <a:rPr lang="en-US"/>
              <a:t> relevant for them.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4A3FD-D329-4404-843C-CE7D5EFF3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About me section </a:t>
            </a:r>
          </a:p>
          <a:p>
            <a:endParaRPr lang="en-US"/>
          </a:p>
          <a:p>
            <a:r>
              <a:rPr lang="en-US"/>
              <a:t>Showcase yourself</a:t>
            </a:r>
          </a:p>
          <a:p>
            <a:endParaRPr lang="en-US"/>
          </a:p>
          <a:p>
            <a:r>
              <a:rPr lang="en-US"/>
              <a:t>Use as a script</a:t>
            </a:r>
          </a:p>
          <a:p>
            <a:endParaRPr lang="en-US"/>
          </a:p>
          <a:p>
            <a:r>
              <a:rPr lang="en-US"/>
              <a:t>Helps with anxiety and other pressures of interviews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4A3FD-D329-4404-843C-CE7D5EFF3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GPA</a:t>
            </a:r>
          </a:p>
          <a:p>
            <a:endParaRPr lang="en-US"/>
          </a:p>
          <a:p>
            <a:r>
              <a:rPr lang="en-US"/>
              <a:t>Show globally – highest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4A3FD-D329-4404-843C-CE7D5EFF3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3-6 months</a:t>
            </a:r>
          </a:p>
          <a:p>
            <a:endParaRPr lang="en-US"/>
          </a:p>
          <a:p>
            <a:r>
              <a:rPr lang="en-US"/>
              <a:t>Showcase your individual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4A3FD-D329-4404-843C-CE7D5EFF3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Roles and </a:t>
            </a:r>
            <a:r>
              <a:rPr lang="en-US" err="1"/>
              <a:t>responsabillities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4A3FD-D329-4404-843C-CE7D5EFF3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2" y="1"/>
            <a:ext cx="12192003" cy="5030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2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32" name="Google Shape;32;p2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Black"/>
              <a:buNone/>
              <a:defRPr sz="5867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9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70" name="Google Shape;170;p11"/>
          <p:cNvSpPr>
            <a:spLocks noGrp="1"/>
          </p:cNvSpPr>
          <p:nvPr>
            <p:ph type="dgm" idx="2"/>
          </p:nvPr>
        </p:nvSpPr>
        <p:spPr>
          <a:xfrm>
            <a:off x="177800" y="125413"/>
            <a:ext cx="11800400" cy="6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SmartArt graphic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7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6251171"/>
            <a:ext cx="12192000" cy="6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87" y="6367323"/>
            <a:ext cx="1260213" cy="3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111788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Black"/>
              <a:buNone/>
              <a:defRPr sz="3733" b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800" cy="4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Black"/>
              <a:buNone/>
              <a:defRPr sz="3733"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83" name="Google Shape;183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1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9D14-3E0B-CD46-0A2F-DFB70F25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EB187-1300-2CF8-4DB6-CE586ED56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07B9-9CED-4EE0-0ECF-9C98589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5482-5596-5FA1-C5AB-AECA44FF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0B17-3DED-590E-9300-78CD812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02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D711-56F9-7AE6-7CC3-E4A0440A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1C6E-81FA-3AE8-D4AA-F859B6A7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8C3F-C87C-B47A-4D38-3DC89AB4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5928-2766-8662-C445-7264D410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6824-682D-3CF4-007A-4FE51CF5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F45E-53DE-C20E-67ED-21E59235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51E4-B105-4E20-1C66-DD20F43A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7538-5D1E-550D-7FE9-51E806DF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2007-0318-3996-2A4D-094827B1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7A5A-FE9A-BB14-0F1B-A584A260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CF01-BCFE-E416-9014-7B18A1E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B702-F9E5-3F0A-74FA-8C881A29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8C9-6515-F8F1-C978-9EA3FD5A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9E1A-4AE4-9228-78FC-65176E60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4CE38-0E3A-F979-3EA0-5CC7E628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07C3-2DA6-0C1E-7DF1-38583E04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2D9C-E422-E915-D41E-FD89004B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67BB7-9D13-B472-B33D-F164C2DB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9AA7-2DCB-12A6-6F19-C960699C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226FA-9705-5DD0-20BB-8BF41CFE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34483-FDEF-DCE7-C44F-F63842969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7689D-C862-4065-626E-2283D61A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808F5-1DBC-0B8A-CB3D-65828C90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DC2F4-9AAD-3639-81EE-92C0A61A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2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BB2A-86CF-DC8D-CEBE-0DF9DD0C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6E64C-7BFA-522B-3DCA-3D76D5BC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EC807-FEB4-F856-5930-A17FF085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0E476-640C-1C2B-83DD-581B6141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4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FB406-25D1-B2B5-5DB1-861307F3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1B5C0-9BBB-3CE0-716E-05DE7B26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D1F69-797A-3D61-5035-654A969E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3512-F6A8-EEAC-E024-9380F276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C874-B59F-F25B-0758-B238707F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9208-1E38-7CCE-388E-A68DF6D3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DC44-103A-D6C0-DC4B-FA236135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5CA55-0802-C534-45AA-7561B446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FDCE-778F-AEE8-A628-6BDAC22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2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8004-9B48-6664-405E-2F4FD4B5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3237C-EAC5-1B7C-60B1-F94BD1C8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CEECA-2D23-B47E-6A69-722B8D10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2CFC7-B438-D290-62CC-5570BDFD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DC8F-AE90-021E-907F-630140CB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34701-88C3-491F-6058-4180F83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0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E5D6-4656-E54D-658C-8BF7B0E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B86F7-BF80-E151-CF4E-86606F63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579D-2E72-F0F0-3BFE-5E215E46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7204-3F71-32F8-E84A-A20D1C9E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E553-FC3F-0A58-E8D1-C0F666B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6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90A58-E9C1-3394-5AA2-2BCD1E3E3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EA367-D144-6E11-4EF8-09A59890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B311-CEAF-85A1-5F2A-4E766F5C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BE4D-1CF5-B205-DAD9-D413AB11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517C-FF46-70C4-D648-777187AB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6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E021-E38E-FD7E-D35B-20FB516CB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403D8-C952-4B71-1D40-63461401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EE8D-469D-1192-8403-838E684A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917B-C8E0-6040-FE83-28B2D00A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0400-B8EC-58CB-9E40-904E39A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9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1E74-90ED-9423-A905-4BDF3D74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AB10-96FA-E946-2BDC-3F28C6CB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BC2D-0C9C-7AB3-BDC3-0FCAC87D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34D8-B270-3EF1-349B-D544F12A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0444-982F-071C-C15E-ED44F2A6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9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136-C4ED-B27D-D961-1ED176B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ED1D4-4D5F-CA84-B6EA-13C7E765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8EA9-0392-1EB9-8491-35E89E5B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5E7D-85BC-1012-A8F4-53AFAE1A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9DD-9AE4-29FE-8E16-1E2BCDE5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4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28B3-674A-922D-F93E-84984107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61C2-44F3-3EC5-9765-6502B9E9F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BD95-9B8A-82FA-550F-BBA6AF6E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D788C-1EFB-4297-5471-545F1019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CD2E-7764-10BE-C5EA-7EACA1A7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DA64-D2F8-4758-DF12-F598C189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8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4AC-C1C9-F4CA-FC75-D500A57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7266-1FB3-8532-F5C6-3339C1486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A7FC3-D758-E89E-A7CD-25B6CECE1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27476-E435-C084-C4B9-AE249E55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64E1-DA82-65D1-338E-44F5CAB84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31D9C-A5DB-8CED-CA13-8B756D71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1E032-83EC-C399-FB8E-E747892D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B9FB5-0A7A-5E83-FB02-C82D8B72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2"/>
            <a:ext cx="9144000" cy="5030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59" name="Google Shape;59;p4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Black"/>
              <a:buNone/>
              <a:defRPr sz="5867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493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F53F-1A1A-9EED-9414-BCC6492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BBB6A-E261-2ABF-CF9A-C51AACB1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35BCB-13B4-E5E1-8486-DDE1156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DA60-D44C-B8BA-0AD3-B87BAE8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5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1AABC-BE0E-83FC-4609-0A4CCE56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81490-207B-FF5B-84A9-145FD0D6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B567-ED7B-8D8E-42C6-2B7DD57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1E83-94E4-B133-981D-92A7F260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23D2-318A-484D-96F4-94B45ADD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8BD68-1581-BF3E-3746-10613646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8A2B-F0FD-EBF1-CC50-F59E0177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38A7-D69F-2A9C-9E28-7FECE065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858B9-4917-1874-51EC-05AC1B05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2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8912-84E1-6B52-592F-456B17ED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A8DA0-3F51-F193-2D65-2FB9FC870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4F478-D7FC-35F6-6D51-EF7A3116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8E16F-0D66-D027-5BA6-AB3F622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D5A7C-EE86-81D9-2F64-BC8321C4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9F16-0F8A-9FA2-21C6-C5FEB796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7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FF3E-3FFA-DCF7-E443-260117C1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B762C-927C-BC34-52E3-F3C0BA91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F2A5-83D1-CAD1-CB23-19B89841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CABC-3709-A130-B4E1-8C207CA9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C1D1-F366-166F-AD88-961A455D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7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8490-8B1C-E556-DDAA-B6C41F5E7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F0F9A-5694-B578-D01F-147A9A38C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76D2-9AE1-FCA0-80FB-012F3307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E07D-126F-6D79-39B6-005C2F0D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5F3E-3499-BA49-4540-5AE811C0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5"/>
            <a:ext cx="12191997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3685" y="3242663"/>
            <a:ext cx="12192003" cy="36153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85" name="Google Shape;85;p5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1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5344885" y="-3604449"/>
            <a:ext cx="1502225" cy="121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12192000" cy="3623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6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109" name="Google Shape;109;p6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6192587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7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3733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2"/>
          </p:nvPr>
        </p:nvSpPr>
        <p:spPr>
          <a:xfrm>
            <a:off x="468155" y="154035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4"/>
          </p:nvPr>
        </p:nvSpPr>
        <p:spPr>
          <a:xfrm>
            <a:off x="468155" y="410067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209551" y="133351"/>
            <a:ext cx="11768800" cy="5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747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11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oppins Black"/>
              <a:buNone/>
              <a:defRPr sz="3733" b="0">
                <a:solidFill>
                  <a:schemeClr val="accent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49" name="Google Shape;14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7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9685941" y="365801"/>
            <a:ext cx="2070841" cy="487664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390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B4703-6ABF-BDC6-DCAC-1A9C7F0B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13F3-9103-E107-1D96-4C1FBF5B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48CF-BB5C-438B-F33B-5613D896F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A7C2-48A7-4C4D-999B-265709C3765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73AB-5305-3C76-5BAC-D64EB892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EC53-1AE0-5CC4-06B1-461205929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429D-E2EB-436C-AC0D-89A58B3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711CD-8CB6-9A31-BB6B-73E2A323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B2C2-DBD4-624C-1FEE-584764F1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79C9-8F34-0057-BD4F-E96D1511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344C-2CE2-420E-95D8-10146DA5EE1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2003-18AD-A972-63D1-111A2DF0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50E0-C278-1F8C-F59C-6D12F9286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D560-8B4C-4655-8EF4-9B6032C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evature.com/editportfolio/My%20Portfolio" TargetMode="External"/><Relationship Id="rId2" Type="http://schemas.openxmlformats.org/officeDocument/2006/relationships/hyperlink" Target="https://app.revature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revature.com/editportfolio/Evelyn_Merc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5C9-FE58-F580-DC46-6C7CEE5F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Portfolio Orientation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DB9813-5ED0-4084-7BD7-BB9C514E7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Operations </a:t>
            </a:r>
          </a:p>
        </p:txBody>
      </p:sp>
    </p:spTree>
    <p:extLst>
      <p:ext uri="{BB962C8B-B14F-4D97-AF65-F5344CB8AC3E}">
        <p14:creationId xmlns:p14="http://schemas.microsoft.com/office/powerpoint/2010/main" val="203056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0A7-C418-9F3C-3868-42B462D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Projects, Other Experiences, and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85CA-5F39-6739-59B3-667F0103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48" y="1494340"/>
            <a:ext cx="8185304" cy="49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943-8F2C-DA3A-AFE4-4424A114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Bullet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852B4-9B14-5CC9-7CF1-7ED2E2F1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2034241"/>
            <a:ext cx="1049801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9CF5-59EA-1F36-6681-4CD7061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AB1C-C7FB-E733-AA2B-A30B06DC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47" y="1467334"/>
            <a:ext cx="11348133" cy="4526000"/>
          </a:xfrm>
        </p:spPr>
        <p:txBody>
          <a:bodyPr/>
          <a:lstStyle/>
          <a:p>
            <a:pPr marL="285750" indent="-285750"/>
            <a:r>
              <a:rPr lang="en-US" sz="2000">
                <a:cs typeface="Calibri"/>
              </a:rPr>
              <a:t>     Avoid grammatical and spelling mistakes in about me, make it crisp and clear(Use Grammarly Plugin) </a:t>
            </a:r>
            <a:endParaRPr lang="en-US" sz="2000"/>
          </a:p>
          <a:p>
            <a:pPr marL="608965" indent="-541655"/>
            <a:r>
              <a:rPr lang="en-US" sz="2000"/>
              <a:t>Kalai  do the initial Phase 1, Phase 2  and </a:t>
            </a:r>
            <a:r>
              <a:rPr lang="en-US" sz="2000" err="1"/>
              <a:t>Reethu</a:t>
            </a:r>
            <a:r>
              <a:rPr lang="en-US" sz="2000"/>
              <a:t> does the final reviews.</a:t>
            </a:r>
            <a:endParaRPr lang="en-US"/>
          </a:p>
          <a:p>
            <a:pPr marL="608965" indent="-541655"/>
            <a:r>
              <a:rPr lang="en-US" sz="2000" b="1"/>
              <a:t>Before</a:t>
            </a:r>
            <a:r>
              <a:rPr lang="en-US" sz="2000"/>
              <a:t> you submit your portfolio, proof read it for formatting, grammar, and spelling mistakes.</a:t>
            </a:r>
          </a:p>
          <a:p>
            <a:pPr marL="608965" indent="-541655"/>
            <a:r>
              <a:rPr lang="en-US" sz="2000"/>
              <a:t>You cannot edit your portfolio after you submit it; you must wait for feedback.</a:t>
            </a:r>
          </a:p>
          <a:p>
            <a:pPr marL="608965" indent="-541655"/>
            <a:r>
              <a:rPr lang="en-US" sz="2000"/>
              <a:t>Check your </a:t>
            </a:r>
            <a:r>
              <a:rPr lang="en-US" sz="2000" b="1"/>
              <a:t>revature.net </a:t>
            </a:r>
            <a:r>
              <a:rPr lang="en-US" sz="2000"/>
              <a:t>email for updates, reminders, and feedback.</a:t>
            </a:r>
          </a:p>
          <a:p>
            <a:pPr marL="608965" indent="-541655"/>
            <a:r>
              <a:rPr lang="en-US" sz="2000"/>
              <a:t>Do NOT clone your portfolio unless asked to do so.</a:t>
            </a:r>
          </a:p>
          <a:p>
            <a:pPr marL="608965" indent="-541655"/>
            <a:r>
              <a:rPr lang="en-US" sz="2000"/>
              <a:t>If you have questions or doubts, kindly reach us through email or teams.</a:t>
            </a:r>
          </a:p>
          <a:p>
            <a:pPr marL="1218565" lvl="1" indent="-507365">
              <a:buSzPts val="2800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950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BBF-203A-37F2-BCC8-B5F591C3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E73B5-DAAC-1DFC-9A22-EC49110C5F6D}"/>
              </a:ext>
            </a:extLst>
          </p:cNvPr>
          <p:cNvSpPr/>
          <p:nvPr/>
        </p:nvSpPr>
        <p:spPr>
          <a:xfrm>
            <a:off x="3042303" y="1920851"/>
            <a:ext cx="2307365" cy="12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Phase 1 Work</a:t>
            </a:r>
          </a:p>
          <a:p>
            <a:pPr marL="228600" indent="-228600" algn="ctr">
              <a:buAutoNum type="arabicPeriod"/>
            </a:pPr>
            <a:r>
              <a:rPr lang="en-US" sz="1200"/>
              <a:t>Name &amp; Title</a:t>
            </a:r>
            <a:endParaRPr lang="en-US" sz="1200">
              <a:cs typeface="Arial"/>
            </a:endParaRPr>
          </a:p>
          <a:p>
            <a:pPr marL="228600" indent="-228600" algn="ctr">
              <a:buAutoNum type="arabicPeriod"/>
            </a:pPr>
            <a:r>
              <a:rPr lang="en-US" sz="1200"/>
              <a:t>About Me</a:t>
            </a:r>
            <a:endParaRPr lang="en-US" sz="1200">
              <a:cs typeface="Arial"/>
            </a:endParaRPr>
          </a:p>
          <a:p>
            <a:pPr marL="228600" indent="-228600" algn="ctr">
              <a:buAutoNum type="arabicPeriod"/>
            </a:pPr>
            <a:r>
              <a:rPr lang="en-US" sz="1200"/>
              <a:t>Education &amp; Certification</a:t>
            </a:r>
            <a:endParaRPr lang="en-US" sz="1200">
              <a:cs typeface="Arial"/>
            </a:endParaRPr>
          </a:p>
          <a:p>
            <a:pPr marL="228600" indent="-228600" algn="ctr">
              <a:buAutoNum type="arabicPeriod"/>
            </a:pPr>
            <a:r>
              <a:rPr lang="en-US" sz="1200">
                <a:cs typeface="Arial"/>
              </a:rPr>
              <a:t>Other experience </a:t>
            </a:r>
          </a:p>
          <a:p>
            <a:pPr marL="228600" indent="-228600" algn="ctr">
              <a:buAutoNum type="arabicPeriod"/>
            </a:pPr>
            <a:r>
              <a:rPr lang="en-US" sz="1200">
                <a:solidFill>
                  <a:schemeClr val="bg1"/>
                </a:solidFill>
                <a:cs typeface="Arial"/>
              </a:rPr>
              <a:t>Project 0</a:t>
            </a:r>
            <a:endParaRPr lang="en-US" sz="1200"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C02C15-51E1-C684-A85F-F0C6EA19A3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9668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8C645D-9CF6-C650-FCD0-8B5C4C5E2E48}"/>
              </a:ext>
            </a:extLst>
          </p:cNvPr>
          <p:cNvSpPr/>
          <p:nvPr/>
        </p:nvSpPr>
        <p:spPr>
          <a:xfrm>
            <a:off x="6323888" y="2259385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Submit for Review</a:t>
            </a:r>
            <a:endParaRPr lang="en-US" sz="1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2603F-139C-BD8F-D993-DB8E23168BAF}"/>
              </a:ext>
            </a:extLst>
          </p:cNvPr>
          <p:cNvCxnSpPr>
            <a:cxnSpLocks/>
          </p:cNvCxnSpPr>
          <p:nvPr/>
        </p:nvCxnSpPr>
        <p:spPr>
          <a:xfrm>
            <a:off x="7657033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D49D145-2118-00AB-4C15-9C5463E8CC46}"/>
              </a:ext>
            </a:extLst>
          </p:cNvPr>
          <p:cNvSpPr/>
          <p:nvPr/>
        </p:nvSpPr>
        <p:spPr>
          <a:xfrm>
            <a:off x="8631253" y="2191017"/>
            <a:ext cx="1919958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Corrections?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1DE08-9502-789E-7541-92E63A4BB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91232" y="2874682"/>
            <a:ext cx="0" cy="714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7C750E-E59F-7C6B-8E4F-A09C2FBF54CE}"/>
              </a:ext>
            </a:extLst>
          </p:cNvPr>
          <p:cNvSpPr/>
          <p:nvPr/>
        </p:nvSpPr>
        <p:spPr>
          <a:xfrm>
            <a:off x="8354206" y="3482076"/>
            <a:ext cx="2390708" cy="95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Phase 2 Work</a:t>
            </a:r>
          </a:p>
          <a:p>
            <a:pPr marL="228600" indent="-228600" algn="ctr">
              <a:buAutoNum type="arabicPeriod"/>
            </a:pPr>
            <a:r>
              <a:rPr lang="en-US" sz="1200"/>
              <a:t>Project 1,2</a:t>
            </a:r>
            <a:endParaRPr lang="en-US" sz="1200">
              <a:cs typeface="Arial"/>
            </a:endParaRPr>
          </a:p>
          <a:p>
            <a:pPr marL="228600" indent="-228600" algn="ctr">
              <a:buAutoNum type="arabicPeriod"/>
            </a:pPr>
            <a:r>
              <a:rPr lang="en-US" sz="1200">
                <a:cs typeface="Arial"/>
              </a:rPr>
              <a:t>Skills Matrix</a:t>
            </a:r>
          </a:p>
          <a:p>
            <a:pPr algn="ctr"/>
            <a:endParaRPr lang="en-US" sz="1200">
              <a:cs typeface="Arial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77938-7F3A-E472-C354-616196227C6A}"/>
              </a:ext>
            </a:extLst>
          </p:cNvPr>
          <p:cNvCxnSpPr>
            <a:cxnSpLocks/>
          </p:cNvCxnSpPr>
          <p:nvPr/>
        </p:nvCxnSpPr>
        <p:spPr>
          <a:xfrm>
            <a:off x="5229699" y="4352641"/>
            <a:ext cx="1194" cy="80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6E1FB-CEE5-ECC0-235C-66B4C2A9A9C0}"/>
              </a:ext>
            </a:extLst>
          </p:cNvPr>
          <p:cNvCxnSpPr>
            <a:cxnSpLocks/>
          </p:cNvCxnSpPr>
          <p:nvPr/>
        </p:nvCxnSpPr>
        <p:spPr>
          <a:xfrm flipH="1" flipV="1">
            <a:off x="3139966" y="3985582"/>
            <a:ext cx="1022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705D8-5B13-F3DC-9C1A-90627CF4591B}"/>
              </a:ext>
            </a:extLst>
          </p:cNvPr>
          <p:cNvSpPr/>
          <p:nvPr/>
        </p:nvSpPr>
        <p:spPr>
          <a:xfrm>
            <a:off x="1324598" y="3610596"/>
            <a:ext cx="1811709" cy="69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Training Ops  to Ops Manager</a:t>
            </a:r>
            <a:endParaRPr lang="en-US">
              <a:cs typeface="Arial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CA5A-0CFE-01FA-01AE-3AD83C80021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30453" y="4300670"/>
            <a:ext cx="0" cy="41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A71170-2F4C-4DE8-40B7-71917EEA8A49}"/>
              </a:ext>
            </a:extLst>
          </p:cNvPr>
          <p:cNvSpPr/>
          <p:nvPr/>
        </p:nvSpPr>
        <p:spPr>
          <a:xfrm>
            <a:off x="1324598" y="4717092"/>
            <a:ext cx="1811709" cy="69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Published by Ops Manager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AF812-63DC-AD14-BA4E-055A684D9D99}"/>
              </a:ext>
            </a:extLst>
          </p:cNvPr>
          <p:cNvCxnSpPr>
            <a:cxnSpLocks/>
          </p:cNvCxnSpPr>
          <p:nvPr/>
        </p:nvCxnSpPr>
        <p:spPr>
          <a:xfrm>
            <a:off x="2229029" y="5407167"/>
            <a:ext cx="0" cy="4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57D81-F91D-2F17-B6B8-EC895B401F91}"/>
              </a:ext>
            </a:extLst>
          </p:cNvPr>
          <p:cNvSpPr/>
          <p:nvPr/>
        </p:nvSpPr>
        <p:spPr>
          <a:xfrm>
            <a:off x="1338840" y="5842817"/>
            <a:ext cx="1811709" cy="69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Portfolio Appears as “Approved”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F01B8-876B-0E84-9F8C-F774972EC129}"/>
              </a:ext>
            </a:extLst>
          </p:cNvPr>
          <p:cNvCxnSpPr>
            <a:cxnSpLocks/>
          </p:cNvCxnSpPr>
          <p:nvPr/>
        </p:nvCxnSpPr>
        <p:spPr>
          <a:xfrm flipV="1">
            <a:off x="9941657" y="4444396"/>
            <a:ext cx="14699" cy="698502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45B415-1D27-B660-429F-B11731A4FD91}"/>
              </a:ext>
            </a:extLst>
          </p:cNvPr>
          <p:cNvCxnSpPr>
            <a:cxnSpLocks/>
          </p:cNvCxnSpPr>
          <p:nvPr/>
        </p:nvCxnSpPr>
        <p:spPr>
          <a:xfrm flipH="1">
            <a:off x="9581259" y="1486968"/>
            <a:ext cx="9972" cy="728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3757B2-80ED-5A54-AFD7-B664C0F50A97}"/>
              </a:ext>
            </a:extLst>
          </p:cNvPr>
          <p:cNvCxnSpPr>
            <a:cxnSpLocks/>
          </p:cNvCxnSpPr>
          <p:nvPr/>
        </p:nvCxnSpPr>
        <p:spPr>
          <a:xfrm>
            <a:off x="4186727" y="1476467"/>
            <a:ext cx="5413050" cy="18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7AC66B-8751-6F23-26B2-D42DEF7D67A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95985" y="1475274"/>
            <a:ext cx="1" cy="44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583924-8DD0-C6D6-0826-4DA31A0D5213}"/>
              </a:ext>
            </a:extLst>
          </p:cNvPr>
          <p:cNvSpPr txBox="1"/>
          <p:nvPr/>
        </p:nvSpPr>
        <p:spPr>
          <a:xfrm>
            <a:off x="9617252" y="29909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4E93C2-0637-FE0B-340A-94454CCACC37}"/>
              </a:ext>
            </a:extLst>
          </p:cNvPr>
          <p:cNvSpPr txBox="1"/>
          <p:nvPr/>
        </p:nvSpPr>
        <p:spPr>
          <a:xfrm>
            <a:off x="9604818" y="167444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D1E187-711A-07EC-8A6B-D49FF91B6FA5}"/>
              </a:ext>
            </a:extLst>
          </p:cNvPr>
          <p:cNvSpPr txBox="1"/>
          <p:nvPr/>
        </p:nvSpPr>
        <p:spPr>
          <a:xfrm>
            <a:off x="10879606" y="6025668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D58EBB-F968-F8DF-FB01-07983AF6663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0549" y="6187853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D543A-6F36-B316-AD25-887946EC6078}"/>
              </a:ext>
            </a:extLst>
          </p:cNvPr>
          <p:cNvSpPr/>
          <p:nvPr/>
        </p:nvSpPr>
        <p:spPr>
          <a:xfrm>
            <a:off x="3784749" y="5817427"/>
            <a:ext cx="2769875" cy="69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 sent to Sales and Delivery teams for sharing with client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563C75C-B260-387E-1A5E-6A8ACB00FBBC}"/>
              </a:ext>
            </a:extLst>
          </p:cNvPr>
          <p:cNvSpPr/>
          <p:nvPr/>
        </p:nvSpPr>
        <p:spPr>
          <a:xfrm>
            <a:off x="947156" y="2076562"/>
            <a:ext cx="128186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Portfolio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ED521C-815D-18D8-ED88-6EFDEF4C2CD6}"/>
              </a:ext>
            </a:extLst>
          </p:cNvPr>
          <p:cNvCxnSpPr>
            <a:cxnSpLocks/>
            <a:stCxn id="83" idx="3"/>
            <a:endCxn id="4" idx="1"/>
          </p:cNvCxnSpPr>
          <p:nvPr/>
        </p:nvCxnSpPr>
        <p:spPr>
          <a:xfrm flipV="1">
            <a:off x="2229025" y="2532851"/>
            <a:ext cx="813278" cy="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C692A2-6BC6-82AA-70EB-77AB2F9AF91F}"/>
              </a:ext>
            </a:extLst>
          </p:cNvPr>
          <p:cNvCxnSpPr>
            <a:cxnSpLocks/>
          </p:cNvCxnSpPr>
          <p:nvPr/>
        </p:nvCxnSpPr>
        <p:spPr>
          <a:xfrm flipH="1" flipV="1">
            <a:off x="5284993" y="5080719"/>
            <a:ext cx="4667248" cy="542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E6DDE9-EA03-165B-1F19-86DF1455C20A}"/>
              </a:ext>
            </a:extLst>
          </p:cNvPr>
          <p:cNvSpPr/>
          <p:nvPr/>
        </p:nvSpPr>
        <p:spPr>
          <a:xfrm>
            <a:off x="6811906" y="3721987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Submit for Review</a:t>
            </a:r>
            <a:endParaRPr lang="en-US" sz="120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C177E81-05DC-7541-125F-002CA10D1A0A}"/>
              </a:ext>
            </a:extLst>
          </p:cNvPr>
          <p:cNvSpPr/>
          <p:nvPr/>
        </p:nvSpPr>
        <p:spPr>
          <a:xfrm>
            <a:off x="4183879" y="3643038"/>
            <a:ext cx="1982623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Corrections?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651F8F-6FB7-582B-5637-281E87CEAD83}"/>
              </a:ext>
            </a:extLst>
          </p:cNvPr>
          <p:cNvCxnSpPr>
            <a:cxnSpLocks/>
          </p:cNvCxnSpPr>
          <p:nvPr/>
        </p:nvCxnSpPr>
        <p:spPr>
          <a:xfrm flipH="1">
            <a:off x="6135048" y="3996165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D83468-09D8-F9F3-7DAE-544A751E3F44}"/>
              </a:ext>
            </a:extLst>
          </p:cNvPr>
          <p:cNvSpPr txBox="1"/>
          <p:nvPr/>
        </p:nvSpPr>
        <p:spPr>
          <a:xfrm>
            <a:off x="3637695" y="404142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2430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47FC-B5E6-4D2E-7FA0-9FB2501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/>
              <a:t>Deadlines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C820-186E-48F0-F721-25BD68C3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80" y="1481445"/>
            <a:ext cx="11178800" cy="4822333"/>
          </a:xfrm>
        </p:spPr>
        <p:txBody>
          <a:bodyPr/>
          <a:lstStyle/>
          <a:p>
            <a:pPr marL="1218565" lvl="1" indent="-507365"/>
            <a:endParaRPr lang="en-US"/>
          </a:p>
          <a:p>
            <a:pPr marL="1218565" lvl="1" indent="-507365"/>
            <a:r>
              <a:rPr lang="en-US" dirty="0"/>
              <a:t>Phase 1 submission: Wed,7/24/2024</a:t>
            </a:r>
          </a:p>
          <a:p>
            <a:pPr marL="1218565" lvl="1" indent="-507365"/>
            <a:r>
              <a:rPr lang="en-US" dirty="0"/>
              <a:t>Phase 2 submission: Wed,7/31/2024</a:t>
            </a:r>
          </a:p>
          <a:p>
            <a:pPr marL="1218565" lvl="1" indent="-507365"/>
            <a:r>
              <a:rPr lang="en-US" dirty="0"/>
              <a:t>The final due date for submission is: 8/7/2024</a:t>
            </a:r>
          </a:p>
          <a:p>
            <a:pPr marL="1218565" lvl="1" indent="-50736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677-9825-AEC7-F29E-C3AC7A14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53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32CF-5E36-A15F-61E9-EBE5F703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60EA-27A2-A3C6-05B1-74F57414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79" y="1481444"/>
            <a:ext cx="11339423" cy="5278951"/>
          </a:xfrm>
        </p:spPr>
        <p:txBody>
          <a:bodyPr/>
          <a:lstStyle/>
          <a:p>
            <a:pPr marL="67732" indent="0">
              <a:buNone/>
            </a:pPr>
            <a:r>
              <a:rPr lang="en-US"/>
              <a:t>  </a:t>
            </a:r>
          </a:p>
          <a:p>
            <a:r>
              <a:rPr lang="en-US"/>
              <a:t>   What is a portfolio?</a:t>
            </a:r>
          </a:p>
          <a:p>
            <a:r>
              <a:rPr lang="en-US"/>
              <a:t>   Importance of portfolio.</a:t>
            </a:r>
          </a:p>
          <a:p>
            <a:r>
              <a:rPr lang="en-US"/>
              <a:t>   </a:t>
            </a: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How to create your own portfolio?</a:t>
            </a:r>
          </a:p>
        </p:txBody>
      </p:sp>
    </p:spTree>
    <p:extLst>
      <p:ext uri="{BB962C8B-B14F-4D97-AF65-F5344CB8AC3E}">
        <p14:creationId xmlns:p14="http://schemas.microsoft.com/office/powerpoint/2010/main" val="128378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49B4-5C11-E6F9-1454-7342FB6F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E445-313B-3F56-A00A-8AA795BBC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541655"/>
            <a:r>
              <a:rPr lang="en-US">
                <a:hlinkClick r:id="rId2"/>
              </a:rPr>
              <a:t>https://app.revature.com/dashboard</a:t>
            </a:r>
            <a:endParaRPr lang="en-US"/>
          </a:p>
          <a:p>
            <a:pPr marL="608965" indent="-541655"/>
            <a:r>
              <a:rPr lang="en-US">
                <a:hlinkClick r:id="rId3"/>
              </a:rPr>
              <a:t>https://app.revature.com/editportfolio/My%20Portfolio</a:t>
            </a:r>
            <a:endParaRPr lang="en-US">
              <a:hlinkClick r:id="rId4"/>
            </a:endParaRPr>
          </a:p>
          <a:p>
            <a:pPr marL="608965" indent="-54165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E5D-0E78-BA2E-A8AD-FB59E26F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FE35-A186-93C3-2DEB-C6E20188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80" y="1481445"/>
            <a:ext cx="11178800" cy="497917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Login to RevaturePro</a:t>
            </a:r>
          </a:p>
          <a:p>
            <a:pPr>
              <a:buFont typeface="+mj-lt"/>
              <a:buAutoNum type="arabicPeriod"/>
            </a:pPr>
            <a:r>
              <a:rPr lang="en-US"/>
              <a:t>Go to “Portfolios”</a:t>
            </a:r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Click on “Create Portfolios”</a:t>
            </a:r>
          </a:p>
          <a:p>
            <a:pPr lvl="1"/>
            <a:r>
              <a:rPr lang="en-US"/>
              <a:t>Note: you may need to update your “Profile Name” before you can create your portfolio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85CF1-11DE-E7B6-AC9A-27EEEC553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" y="2925794"/>
            <a:ext cx="112887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F4C3-3514-0502-74AF-54D35126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4A35-558E-6EB3-FA74-D13E0BB4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541655">
              <a:buFont typeface="+mj-lt"/>
              <a:buAutoNum type="arabicPeriod" startAt="4"/>
            </a:pPr>
            <a:r>
              <a:rPr lang="en-US"/>
              <a:t>Enter a name for your portfolio</a:t>
            </a:r>
          </a:p>
          <a:p>
            <a:pPr marL="1218565" lvl="1" indent="-507365"/>
            <a:r>
              <a:rPr lang="en-US"/>
              <a:t>This does NOT appear on the published version of the portfolio</a:t>
            </a:r>
          </a:p>
          <a:p>
            <a:pPr marL="1218565" lvl="1" indent="-507365"/>
            <a:r>
              <a:rPr lang="en-US"/>
              <a:t>Use the convention {{First Name-Last Name}}</a:t>
            </a:r>
          </a:p>
          <a:p>
            <a:pPr marL="1218565" lvl="1" indent="-507365"/>
            <a:r>
              <a:rPr lang="en-US"/>
              <a:t>E.g. “Andrew-</a:t>
            </a:r>
            <a:r>
              <a:rPr lang="en-US" err="1"/>
              <a:t>Crenwelge</a:t>
            </a:r>
            <a:r>
              <a:rPr lang="en-US"/>
              <a:t>”</a:t>
            </a:r>
          </a:p>
          <a:p>
            <a:pPr marL="608965" indent="-541655">
              <a:buFont typeface="+mj-lt"/>
              <a:buAutoNum type="arabicPeriod" startAt="4"/>
            </a:pPr>
            <a:r>
              <a:rPr lang="en-US"/>
              <a:t>Fill out the portfolio according to the guidelines.</a:t>
            </a:r>
          </a:p>
        </p:txBody>
      </p:sp>
    </p:spTree>
    <p:extLst>
      <p:ext uri="{BB962C8B-B14F-4D97-AF65-F5344CB8AC3E}">
        <p14:creationId xmlns:p14="http://schemas.microsoft.com/office/powerpoint/2010/main" val="348536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48C-F7ED-8357-BC98-A8B3702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Title &amp; 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0EE783-A6FB-C98C-722D-0B3D63E0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10" y="1539592"/>
            <a:ext cx="7737115" cy="481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7230-40E4-8600-D862-3111F8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Education &amp; Skills Matrix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B00B87-33AC-A126-5F02-49C133D24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445886"/>
            <a:ext cx="9010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D263-71C4-8F6F-5190-1EDE5BE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Education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29408-31B9-905E-5216-407702E4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77" y="1232726"/>
            <a:ext cx="3618846" cy="56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1637-6BEF-2A84-1620-7D6F4416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Skills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843F4-9938-BE0C-CB1E-6771A4E2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4" y="2068140"/>
            <a:ext cx="4115374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9A81C-049D-D665-BF42-D85C0EB7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293" y="1487035"/>
            <a:ext cx="284837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853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ern_x0020_Experience xmlns="16399201-8c70-4094-bedf-0e0052933be2">false</Modern_x0020_Experience>
    <lcf76f155ced4ddcb4097134ff3c332f xmlns="16399201-8c70-4094-bedf-0e0052933be2">
      <Terms xmlns="http://schemas.microsoft.com/office/infopath/2007/PartnerControls"/>
    </lcf76f155ced4ddcb4097134ff3c332f>
    <Flag xmlns="16399201-8c70-4094-bedf-0e0052933be2">false</Flag>
    <Details xmlns="16399201-8c70-4094-bedf-0e0052933be2" xsi:nil="true"/>
    <TaxCatchAll xmlns="c1d1d668-1a17-41cc-8e51-02c957e8f86c" xsi:nil="true"/>
    <BatchID xmlns="16399201-8c70-4094-bedf-0e0052933be2" xsi:nil="true"/>
    <Info xmlns="16399201-8c70-4094-bedf-0e0052933be2" xsi:nil="true"/>
    <Client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Co_x002d_Training xmlns="16399201-8c70-4094-bedf-0e0052933be2">false</Co_x002d_Training>
    <Status xmlns="16399201-8c70-4094-bedf-0e0052933be2" xsi:nil="true"/>
    <OpsAdmin xmlns="16399201-8c70-4094-bedf-0e0052933be2">
      <UserInfo>
        <DisplayName/>
        <AccountId xsi:nil="true"/>
        <AccountType/>
      </UserInfo>
    </OpsAdmin>
    <Manager xmlns="16399201-8c70-4094-bedf-0e0052933be2" xsi:nil="true"/>
    <SharedWithUsers xmlns="c1d1d668-1a17-41cc-8e51-02c957e8f86c">
      <UserInfo>
        <DisplayName>Kalaivani Balaji</DisplayName>
        <AccountId>157</AccountId>
        <AccountType/>
      </UserInfo>
      <UserInfo>
        <DisplayName>Evelyn Mercy</DisplayName>
        <AccountId>222</AccountId>
        <AccountType/>
      </UserInfo>
      <UserInfo>
        <DisplayName>William Blair</DisplayName>
        <AccountId>304</AccountId>
        <AccountType/>
      </UserInfo>
      <UserInfo>
        <DisplayName>Vinoth Kumar.S</DisplayName>
        <AccountId>525</AccountId>
        <AccountType/>
      </UserInfo>
      <UserInfo>
        <DisplayName>Subodh Sonawane</DisplayName>
        <AccountId>526</AccountId>
        <AccountType/>
      </UserInfo>
      <UserInfo>
        <DisplayName>Kamalish Valentina</DisplayName>
        <AccountId>125</AccountId>
        <AccountType/>
      </UserInfo>
      <UserInfo>
        <DisplayName>Priyanka Nehrupandian</DisplayName>
        <AccountId>68</AccountId>
        <AccountType/>
      </UserInfo>
      <UserInfo>
        <DisplayName>Reethu Ranjith</DisplayName>
        <AccountId>110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  <MediaLengthInSecond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A5A4EB-6EB9-4374-BF38-7F80EBC79D04}">
  <ds:schemaRefs>
    <ds:schemaRef ds:uri="16399201-8c70-4094-bedf-0e0052933be2"/>
    <ds:schemaRef ds:uri="c1d1d668-1a17-41cc-8e51-02c957e8f8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FF1269-1C8C-4F99-BD79-1DE70C282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61855-BD50-4AD8-8565-98D3AD8D00F1}">
  <ds:schemaRefs>
    <ds:schemaRef ds:uri="16399201-8c70-4094-bedf-0e0052933be2"/>
    <ds:schemaRef ds:uri="c1d1d668-1a17-41cc-8e51-02c957e8f8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QC-UPDATES-APR-2022</Template>
  <Application>Microsoft Office PowerPoint</Application>
  <PresentationFormat>Widescreen</PresentationFormat>
  <Slides>15</Slides>
  <Notes>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2_Custom Design</vt:lpstr>
      <vt:lpstr>Custom Design</vt:lpstr>
      <vt:lpstr>1_Custom Design</vt:lpstr>
      <vt:lpstr>Portfolio Orientation</vt:lpstr>
      <vt:lpstr> </vt:lpstr>
      <vt:lpstr>Sample  Portfolio</vt:lpstr>
      <vt:lpstr>Setup Your Portfolio</vt:lpstr>
      <vt:lpstr>Setup Your Portfolio</vt:lpstr>
      <vt:lpstr>Adding Title &amp; About Me</vt:lpstr>
      <vt:lpstr>Adding Education &amp; Skills Matrix</vt:lpstr>
      <vt:lpstr>Education Details</vt:lpstr>
      <vt:lpstr>Skills Matrix</vt:lpstr>
      <vt:lpstr>Adding Projects, Other Experiences, and Honors</vt:lpstr>
      <vt:lpstr>Project Bullet Points</vt:lpstr>
      <vt:lpstr>Remember…</vt:lpstr>
      <vt:lpstr>Review Process</vt:lpstr>
      <vt:lpstr>Deadlines 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Orientation</dc:title>
  <dc:creator>Andrew Crenwelge</dc:creator>
  <cp:revision>21</cp:revision>
  <dcterms:created xsi:type="dcterms:W3CDTF">2022-06-13T14:54:58Z</dcterms:created>
  <dcterms:modified xsi:type="dcterms:W3CDTF">2024-07-18T17:38:03Z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_activity">
    <vt:lpwstr>{"FileActivityType":"9","FileActivityTimeStamp":"2023-12-26T16:22:55.533Z","FileActivityUsersOnPage":[{"DisplayName":"Priya K","Id":"priya.kuppan@revature.com"},{"DisplayName":"Reethu Ranjith","Id":"reethu.ranjith@revature.com"}],"FileActivityNavigationId":null}</vt:lpwstr>
  </property>
  <property fmtid="{D5CDD505-2E9C-101B-9397-08002B2CF9AE}" pid="9" name="TriggerFlowInfo">
    <vt:lpwstr/>
  </property>
</Properties>
</file>