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431F07-6E05-43A5-8FDE-F7F5622A285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38CF309-E0B1-4AAA-9B1F-9A411F341DC0}">
      <dgm:prSet/>
      <dgm:spPr/>
      <dgm:t>
        <a:bodyPr/>
        <a:lstStyle/>
        <a:p>
          <a:r>
            <a:rPr lang="en-US"/>
            <a:t>Python 3</a:t>
          </a:r>
        </a:p>
      </dgm:t>
    </dgm:pt>
    <dgm:pt modelId="{529E7E75-6257-42E7-B815-3DD3793E44EA}" type="parTrans" cxnId="{9C9DE411-15C5-4B63-9E43-252D088AD4E3}">
      <dgm:prSet/>
      <dgm:spPr/>
      <dgm:t>
        <a:bodyPr/>
        <a:lstStyle/>
        <a:p>
          <a:endParaRPr lang="en-US"/>
        </a:p>
      </dgm:t>
    </dgm:pt>
    <dgm:pt modelId="{4A24B92B-36B1-4967-9EF6-65A4CB582EDC}" type="sibTrans" cxnId="{9C9DE411-15C5-4B63-9E43-252D088AD4E3}">
      <dgm:prSet/>
      <dgm:spPr/>
      <dgm:t>
        <a:bodyPr/>
        <a:lstStyle/>
        <a:p>
          <a:endParaRPr lang="en-US"/>
        </a:p>
      </dgm:t>
    </dgm:pt>
    <dgm:pt modelId="{3A9BE5C1-34CC-492A-B330-90BCB168E26B}">
      <dgm:prSet/>
      <dgm:spPr/>
      <dgm:t>
        <a:bodyPr/>
        <a:lstStyle/>
        <a:p>
          <a:r>
            <a:rPr lang="en-US"/>
            <a:t>MySQL 8</a:t>
          </a:r>
        </a:p>
      </dgm:t>
    </dgm:pt>
    <dgm:pt modelId="{D59EA873-4FBE-4E5C-A043-196BE431FA1F}" type="parTrans" cxnId="{D07B081E-62E2-4D74-97BA-CB9DA1D16BB5}">
      <dgm:prSet/>
      <dgm:spPr/>
      <dgm:t>
        <a:bodyPr/>
        <a:lstStyle/>
        <a:p>
          <a:endParaRPr lang="en-US"/>
        </a:p>
      </dgm:t>
    </dgm:pt>
    <dgm:pt modelId="{2E56A4EE-78C0-4A63-89C4-D449C725E471}" type="sibTrans" cxnId="{D07B081E-62E2-4D74-97BA-CB9DA1D16BB5}">
      <dgm:prSet/>
      <dgm:spPr/>
      <dgm:t>
        <a:bodyPr/>
        <a:lstStyle/>
        <a:p>
          <a:endParaRPr lang="en-US"/>
        </a:p>
      </dgm:t>
    </dgm:pt>
    <dgm:pt modelId="{47673E94-8666-4570-A6A0-D7AC22CEF640}">
      <dgm:prSet/>
      <dgm:spPr/>
      <dgm:t>
        <a:bodyPr/>
        <a:lstStyle/>
        <a:p>
          <a:r>
            <a:rPr lang="en-US"/>
            <a:t>Git (version control)</a:t>
          </a:r>
        </a:p>
      </dgm:t>
    </dgm:pt>
    <dgm:pt modelId="{7985253B-9319-4171-982C-6A29C494F6BC}" type="parTrans" cxnId="{09CE1EE9-314D-41C6-8DEA-484A3B67E039}">
      <dgm:prSet/>
      <dgm:spPr/>
      <dgm:t>
        <a:bodyPr/>
        <a:lstStyle/>
        <a:p>
          <a:endParaRPr lang="en-US"/>
        </a:p>
      </dgm:t>
    </dgm:pt>
    <dgm:pt modelId="{3AE957C3-63F0-4D2E-9FE9-BA290CC3A624}" type="sibTrans" cxnId="{09CE1EE9-314D-41C6-8DEA-484A3B67E039}">
      <dgm:prSet/>
      <dgm:spPr/>
      <dgm:t>
        <a:bodyPr/>
        <a:lstStyle/>
        <a:p>
          <a:endParaRPr lang="en-US"/>
        </a:p>
      </dgm:t>
    </dgm:pt>
    <dgm:pt modelId="{883C9AB7-B51F-4185-98EB-A9C5D86DB2E9}" type="pres">
      <dgm:prSet presAssocID="{B7431F07-6E05-43A5-8FDE-F7F5622A285E}" presName="linear" presStyleCnt="0">
        <dgm:presLayoutVars>
          <dgm:dir/>
          <dgm:animLvl val="lvl"/>
          <dgm:resizeHandles val="exact"/>
        </dgm:presLayoutVars>
      </dgm:prSet>
      <dgm:spPr/>
    </dgm:pt>
    <dgm:pt modelId="{7EBF3D87-F0FC-4DD6-924A-91F2FA79EEF8}" type="pres">
      <dgm:prSet presAssocID="{C38CF309-E0B1-4AAA-9B1F-9A411F341DC0}" presName="parentLin" presStyleCnt="0"/>
      <dgm:spPr/>
    </dgm:pt>
    <dgm:pt modelId="{08EB63B3-50E8-40B7-BAD2-8EBD7FEBFFDC}" type="pres">
      <dgm:prSet presAssocID="{C38CF309-E0B1-4AAA-9B1F-9A411F341DC0}" presName="parentLeftMargin" presStyleLbl="node1" presStyleIdx="0" presStyleCnt="3"/>
      <dgm:spPr/>
    </dgm:pt>
    <dgm:pt modelId="{0ECBE969-8EE9-44F6-87A8-F23BCC8F0C34}" type="pres">
      <dgm:prSet presAssocID="{C38CF309-E0B1-4AAA-9B1F-9A411F341DC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FF1C613-73D9-42E3-9CE1-EDBC19785301}" type="pres">
      <dgm:prSet presAssocID="{C38CF309-E0B1-4AAA-9B1F-9A411F341DC0}" presName="negativeSpace" presStyleCnt="0"/>
      <dgm:spPr/>
    </dgm:pt>
    <dgm:pt modelId="{FA95C36D-9773-40A1-A481-A89054961B75}" type="pres">
      <dgm:prSet presAssocID="{C38CF309-E0B1-4AAA-9B1F-9A411F341DC0}" presName="childText" presStyleLbl="conFgAcc1" presStyleIdx="0" presStyleCnt="3">
        <dgm:presLayoutVars>
          <dgm:bulletEnabled val="1"/>
        </dgm:presLayoutVars>
      </dgm:prSet>
      <dgm:spPr/>
    </dgm:pt>
    <dgm:pt modelId="{3AB2527A-7386-4311-9D24-C509EF255123}" type="pres">
      <dgm:prSet presAssocID="{4A24B92B-36B1-4967-9EF6-65A4CB582EDC}" presName="spaceBetweenRectangles" presStyleCnt="0"/>
      <dgm:spPr/>
    </dgm:pt>
    <dgm:pt modelId="{907AF216-4C3C-4794-9AAB-6138BAD36CA1}" type="pres">
      <dgm:prSet presAssocID="{3A9BE5C1-34CC-492A-B330-90BCB168E26B}" presName="parentLin" presStyleCnt="0"/>
      <dgm:spPr/>
    </dgm:pt>
    <dgm:pt modelId="{8F962D2A-EEA2-4919-BFD4-E2B35627C8C6}" type="pres">
      <dgm:prSet presAssocID="{3A9BE5C1-34CC-492A-B330-90BCB168E26B}" presName="parentLeftMargin" presStyleLbl="node1" presStyleIdx="0" presStyleCnt="3"/>
      <dgm:spPr/>
    </dgm:pt>
    <dgm:pt modelId="{4E4113DB-8E41-4915-9B9B-360356C0D0E4}" type="pres">
      <dgm:prSet presAssocID="{3A9BE5C1-34CC-492A-B330-90BCB168E26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3AE830B-33EE-4A97-8B38-7C926AC1B2C3}" type="pres">
      <dgm:prSet presAssocID="{3A9BE5C1-34CC-492A-B330-90BCB168E26B}" presName="negativeSpace" presStyleCnt="0"/>
      <dgm:spPr/>
    </dgm:pt>
    <dgm:pt modelId="{2A97CB42-EFDF-4D8C-A292-A3C2AF43B091}" type="pres">
      <dgm:prSet presAssocID="{3A9BE5C1-34CC-492A-B330-90BCB168E26B}" presName="childText" presStyleLbl="conFgAcc1" presStyleIdx="1" presStyleCnt="3">
        <dgm:presLayoutVars>
          <dgm:bulletEnabled val="1"/>
        </dgm:presLayoutVars>
      </dgm:prSet>
      <dgm:spPr/>
    </dgm:pt>
    <dgm:pt modelId="{14A9D3AD-41AA-44D3-A320-3D0F567B6369}" type="pres">
      <dgm:prSet presAssocID="{2E56A4EE-78C0-4A63-89C4-D449C725E471}" presName="spaceBetweenRectangles" presStyleCnt="0"/>
      <dgm:spPr/>
    </dgm:pt>
    <dgm:pt modelId="{47D72525-6FDB-43B4-BCA2-16E22ACDED13}" type="pres">
      <dgm:prSet presAssocID="{47673E94-8666-4570-A6A0-D7AC22CEF640}" presName="parentLin" presStyleCnt="0"/>
      <dgm:spPr/>
    </dgm:pt>
    <dgm:pt modelId="{458213D9-C355-4297-8709-C6253EF1A36E}" type="pres">
      <dgm:prSet presAssocID="{47673E94-8666-4570-A6A0-D7AC22CEF640}" presName="parentLeftMargin" presStyleLbl="node1" presStyleIdx="1" presStyleCnt="3"/>
      <dgm:spPr/>
    </dgm:pt>
    <dgm:pt modelId="{B215893F-FC22-426E-9486-10C940A6DFDC}" type="pres">
      <dgm:prSet presAssocID="{47673E94-8666-4570-A6A0-D7AC22CEF64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473A558-3121-433B-BF10-AB30836D00F0}" type="pres">
      <dgm:prSet presAssocID="{47673E94-8666-4570-A6A0-D7AC22CEF640}" presName="negativeSpace" presStyleCnt="0"/>
      <dgm:spPr/>
    </dgm:pt>
    <dgm:pt modelId="{82BEBBF8-76D0-4AAF-B4F7-E29957DBAA15}" type="pres">
      <dgm:prSet presAssocID="{47673E94-8666-4570-A6A0-D7AC22CEF64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A66EF04-A8AA-4C7B-A54E-8DAB251433B5}" type="presOf" srcId="{3A9BE5C1-34CC-492A-B330-90BCB168E26B}" destId="{4E4113DB-8E41-4915-9B9B-360356C0D0E4}" srcOrd="1" destOrd="0" presId="urn:microsoft.com/office/officeart/2005/8/layout/list1"/>
    <dgm:cxn modelId="{9C9DE411-15C5-4B63-9E43-252D088AD4E3}" srcId="{B7431F07-6E05-43A5-8FDE-F7F5622A285E}" destId="{C38CF309-E0B1-4AAA-9B1F-9A411F341DC0}" srcOrd="0" destOrd="0" parTransId="{529E7E75-6257-42E7-B815-3DD3793E44EA}" sibTransId="{4A24B92B-36B1-4967-9EF6-65A4CB582EDC}"/>
    <dgm:cxn modelId="{D07B081E-62E2-4D74-97BA-CB9DA1D16BB5}" srcId="{B7431F07-6E05-43A5-8FDE-F7F5622A285E}" destId="{3A9BE5C1-34CC-492A-B330-90BCB168E26B}" srcOrd="1" destOrd="0" parTransId="{D59EA873-4FBE-4E5C-A043-196BE431FA1F}" sibTransId="{2E56A4EE-78C0-4A63-89C4-D449C725E471}"/>
    <dgm:cxn modelId="{D8F37322-1873-4B06-BD7B-8A14F4459998}" type="presOf" srcId="{C38CF309-E0B1-4AAA-9B1F-9A411F341DC0}" destId="{08EB63B3-50E8-40B7-BAD2-8EBD7FEBFFDC}" srcOrd="0" destOrd="0" presId="urn:microsoft.com/office/officeart/2005/8/layout/list1"/>
    <dgm:cxn modelId="{AEE94245-0CD9-4A00-8728-E6CFFF2BC72A}" type="presOf" srcId="{B7431F07-6E05-43A5-8FDE-F7F5622A285E}" destId="{883C9AB7-B51F-4185-98EB-A9C5D86DB2E9}" srcOrd="0" destOrd="0" presId="urn:microsoft.com/office/officeart/2005/8/layout/list1"/>
    <dgm:cxn modelId="{41982057-9135-4723-A28B-8424D257D23D}" type="presOf" srcId="{47673E94-8666-4570-A6A0-D7AC22CEF640}" destId="{B215893F-FC22-426E-9486-10C940A6DFDC}" srcOrd="1" destOrd="0" presId="urn:microsoft.com/office/officeart/2005/8/layout/list1"/>
    <dgm:cxn modelId="{1048A189-E85D-4F9B-9F7D-A4429FE00E62}" type="presOf" srcId="{3A9BE5C1-34CC-492A-B330-90BCB168E26B}" destId="{8F962D2A-EEA2-4919-BFD4-E2B35627C8C6}" srcOrd="0" destOrd="0" presId="urn:microsoft.com/office/officeart/2005/8/layout/list1"/>
    <dgm:cxn modelId="{51680994-7A51-4D6A-859C-71A3D39F4725}" type="presOf" srcId="{C38CF309-E0B1-4AAA-9B1F-9A411F341DC0}" destId="{0ECBE969-8EE9-44F6-87A8-F23BCC8F0C34}" srcOrd="1" destOrd="0" presId="urn:microsoft.com/office/officeart/2005/8/layout/list1"/>
    <dgm:cxn modelId="{09CE1EE9-314D-41C6-8DEA-484A3B67E039}" srcId="{B7431F07-6E05-43A5-8FDE-F7F5622A285E}" destId="{47673E94-8666-4570-A6A0-D7AC22CEF640}" srcOrd="2" destOrd="0" parTransId="{7985253B-9319-4171-982C-6A29C494F6BC}" sibTransId="{3AE957C3-63F0-4D2E-9FE9-BA290CC3A624}"/>
    <dgm:cxn modelId="{BA24E7F1-D9AB-46DF-87D3-0007FFBF7AF8}" type="presOf" srcId="{47673E94-8666-4570-A6A0-D7AC22CEF640}" destId="{458213D9-C355-4297-8709-C6253EF1A36E}" srcOrd="0" destOrd="0" presId="urn:microsoft.com/office/officeart/2005/8/layout/list1"/>
    <dgm:cxn modelId="{40DF0779-00BB-46B6-9E21-4F5BB1630322}" type="presParOf" srcId="{883C9AB7-B51F-4185-98EB-A9C5D86DB2E9}" destId="{7EBF3D87-F0FC-4DD6-924A-91F2FA79EEF8}" srcOrd="0" destOrd="0" presId="urn:microsoft.com/office/officeart/2005/8/layout/list1"/>
    <dgm:cxn modelId="{3547B9D8-D8A9-47C7-B4FC-FBD0EF31FCBC}" type="presParOf" srcId="{7EBF3D87-F0FC-4DD6-924A-91F2FA79EEF8}" destId="{08EB63B3-50E8-40B7-BAD2-8EBD7FEBFFDC}" srcOrd="0" destOrd="0" presId="urn:microsoft.com/office/officeart/2005/8/layout/list1"/>
    <dgm:cxn modelId="{81292E35-13C8-4FE3-9229-2D0F276E2C1D}" type="presParOf" srcId="{7EBF3D87-F0FC-4DD6-924A-91F2FA79EEF8}" destId="{0ECBE969-8EE9-44F6-87A8-F23BCC8F0C34}" srcOrd="1" destOrd="0" presId="urn:microsoft.com/office/officeart/2005/8/layout/list1"/>
    <dgm:cxn modelId="{84650668-150C-4046-80D8-FF2F138647F6}" type="presParOf" srcId="{883C9AB7-B51F-4185-98EB-A9C5D86DB2E9}" destId="{DFF1C613-73D9-42E3-9CE1-EDBC19785301}" srcOrd="1" destOrd="0" presId="urn:microsoft.com/office/officeart/2005/8/layout/list1"/>
    <dgm:cxn modelId="{C46550A3-7B30-457E-9947-03F08C76F84B}" type="presParOf" srcId="{883C9AB7-B51F-4185-98EB-A9C5D86DB2E9}" destId="{FA95C36D-9773-40A1-A481-A89054961B75}" srcOrd="2" destOrd="0" presId="urn:microsoft.com/office/officeart/2005/8/layout/list1"/>
    <dgm:cxn modelId="{B713C1EE-2165-4C75-BC98-EC730A16B604}" type="presParOf" srcId="{883C9AB7-B51F-4185-98EB-A9C5D86DB2E9}" destId="{3AB2527A-7386-4311-9D24-C509EF255123}" srcOrd="3" destOrd="0" presId="urn:microsoft.com/office/officeart/2005/8/layout/list1"/>
    <dgm:cxn modelId="{590593E4-5BE0-4AB8-80F1-4C52B9710124}" type="presParOf" srcId="{883C9AB7-B51F-4185-98EB-A9C5D86DB2E9}" destId="{907AF216-4C3C-4794-9AAB-6138BAD36CA1}" srcOrd="4" destOrd="0" presId="urn:microsoft.com/office/officeart/2005/8/layout/list1"/>
    <dgm:cxn modelId="{D00C120F-98DF-40F7-B99A-EB1F2186ED2A}" type="presParOf" srcId="{907AF216-4C3C-4794-9AAB-6138BAD36CA1}" destId="{8F962D2A-EEA2-4919-BFD4-E2B35627C8C6}" srcOrd="0" destOrd="0" presId="urn:microsoft.com/office/officeart/2005/8/layout/list1"/>
    <dgm:cxn modelId="{30882712-E156-468A-AA33-41D3743554B7}" type="presParOf" srcId="{907AF216-4C3C-4794-9AAB-6138BAD36CA1}" destId="{4E4113DB-8E41-4915-9B9B-360356C0D0E4}" srcOrd="1" destOrd="0" presId="urn:microsoft.com/office/officeart/2005/8/layout/list1"/>
    <dgm:cxn modelId="{1A314BAD-12F6-4AA6-B5C0-150929189183}" type="presParOf" srcId="{883C9AB7-B51F-4185-98EB-A9C5D86DB2E9}" destId="{A3AE830B-33EE-4A97-8B38-7C926AC1B2C3}" srcOrd="5" destOrd="0" presId="urn:microsoft.com/office/officeart/2005/8/layout/list1"/>
    <dgm:cxn modelId="{4E4628DB-5F72-4D93-B861-E6E81C80E7F2}" type="presParOf" srcId="{883C9AB7-B51F-4185-98EB-A9C5D86DB2E9}" destId="{2A97CB42-EFDF-4D8C-A292-A3C2AF43B091}" srcOrd="6" destOrd="0" presId="urn:microsoft.com/office/officeart/2005/8/layout/list1"/>
    <dgm:cxn modelId="{E24B4D32-0BA4-42FB-9F4E-6B8F41191925}" type="presParOf" srcId="{883C9AB7-B51F-4185-98EB-A9C5D86DB2E9}" destId="{14A9D3AD-41AA-44D3-A320-3D0F567B6369}" srcOrd="7" destOrd="0" presId="urn:microsoft.com/office/officeart/2005/8/layout/list1"/>
    <dgm:cxn modelId="{6B5151E7-105F-4EF7-AF9C-6484C20065D8}" type="presParOf" srcId="{883C9AB7-B51F-4185-98EB-A9C5D86DB2E9}" destId="{47D72525-6FDB-43B4-BCA2-16E22ACDED13}" srcOrd="8" destOrd="0" presId="urn:microsoft.com/office/officeart/2005/8/layout/list1"/>
    <dgm:cxn modelId="{B226CCA1-5B9D-451E-A868-03D8A007D4BC}" type="presParOf" srcId="{47D72525-6FDB-43B4-BCA2-16E22ACDED13}" destId="{458213D9-C355-4297-8709-C6253EF1A36E}" srcOrd="0" destOrd="0" presId="urn:microsoft.com/office/officeart/2005/8/layout/list1"/>
    <dgm:cxn modelId="{BE2EC12B-0130-48C7-B90B-81777976161C}" type="presParOf" srcId="{47D72525-6FDB-43B4-BCA2-16E22ACDED13}" destId="{B215893F-FC22-426E-9486-10C940A6DFDC}" srcOrd="1" destOrd="0" presId="urn:microsoft.com/office/officeart/2005/8/layout/list1"/>
    <dgm:cxn modelId="{3B017F91-41C5-4B73-9AB5-CB78E6A660B3}" type="presParOf" srcId="{883C9AB7-B51F-4185-98EB-A9C5D86DB2E9}" destId="{9473A558-3121-433B-BF10-AB30836D00F0}" srcOrd="9" destOrd="0" presId="urn:microsoft.com/office/officeart/2005/8/layout/list1"/>
    <dgm:cxn modelId="{4DDF7B35-3503-4EA2-81FE-522D37C8B699}" type="presParOf" srcId="{883C9AB7-B51F-4185-98EB-A9C5D86DB2E9}" destId="{82BEBBF8-76D0-4AAF-B4F7-E29957DBAA1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95C36D-9773-40A1-A481-A89054961B75}">
      <dsp:nvSpPr>
        <dsp:cNvPr id="0" name=""/>
        <dsp:cNvSpPr/>
      </dsp:nvSpPr>
      <dsp:spPr>
        <a:xfrm>
          <a:off x="0" y="835628"/>
          <a:ext cx="5800912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CBE969-8EE9-44F6-87A8-F23BCC8F0C34}">
      <dsp:nvSpPr>
        <dsp:cNvPr id="0" name=""/>
        <dsp:cNvSpPr/>
      </dsp:nvSpPr>
      <dsp:spPr>
        <a:xfrm>
          <a:off x="290045" y="378068"/>
          <a:ext cx="4060639" cy="9151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482" tIns="0" rIns="153482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Python 3</a:t>
          </a:r>
        </a:p>
      </dsp:txBody>
      <dsp:txXfrm>
        <a:off x="334717" y="422740"/>
        <a:ext cx="3971295" cy="825776"/>
      </dsp:txXfrm>
    </dsp:sp>
    <dsp:sp modelId="{2A97CB42-EFDF-4D8C-A292-A3C2AF43B091}">
      <dsp:nvSpPr>
        <dsp:cNvPr id="0" name=""/>
        <dsp:cNvSpPr/>
      </dsp:nvSpPr>
      <dsp:spPr>
        <a:xfrm>
          <a:off x="0" y="2241788"/>
          <a:ext cx="5800912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53773"/>
              <a:satOff val="13364"/>
              <a:lumOff val="50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4113DB-8E41-4915-9B9B-360356C0D0E4}">
      <dsp:nvSpPr>
        <dsp:cNvPr id="0" name=""/>
        <dsp:cNvSpPr/>
      </dsp:nvSpPr>
      <dsp:spPr>
        <a:xfrm>
          <a:off x="290045" y="1784228"/>
          <a:ext cx="4060639" cy="915120"/>
        </a:xfrm>
        <a:prstGeom prst="roundRect">
          <a:avLst/>
        </a:prstGeom>
        <a:solidFill>
          <a:schemeClr val="accent2">
            <a:hueOff val="-753773"/>
            <a:satOff val="13364"/>
            <a:lumOff val="5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482" tIns="0" rIns="153482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MySQL 8</a:t>
          </a:r>
        </a:p>
      </dsp:txBody>
      <dsp:txXfrm>
        <a:off x="334717" y="1828900"/>
        <a:ext cx="3971295" cy="825776"/>
      </dsp:txXfrm>
    </dsp:sp>
    <dsp:sp modelId="{82BEBBF8-76D0-4AAF-B4F7-E29957DBAA15}">
      <dsp:nvSpPr>
        <dsp:cNvPr id="0" name=""/>
        <dsp:cNvSpPr/>
      </dsp:nvSpPr>
      <dsp:spPr>
        <a:xfrm>
          <a:off x="0" y="3647948"/>
          <a:ext cx="5800912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507546"/>
              <a:satOff val="26728"/>
              <a:lumOff val="10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15893F-FC22-426E-9486-10C940A6DFDC}">
      <dsp:nvSpPr>
        <dsp:cNvPr id="0" name=""/>
        <dsp:cNvSpPr/>
      </dsp:nvSpPr>
      <dsp:spPr>
        <a:xfrm>
          <a:off x="290045" y="3190388"/>
          <a:ext cx="4060639" cy="915120"/>
        </a:xfrm>
        <a:prstGeom prst="roundRect">
          <a:avLst/>
        </a:prstGeom>
        <a:solidFill>
          <a:schemeClr val="accent2">
            <a:hueOff val="-1507546"/>
            <a:satOff val="26728"/>
            <a:lumOff val="10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482" tIns="0" rIns="153482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Git (version control)</a:t>
          </a:r>
        </a:p>
      </dsp:txBody>
      <dsp:txXfrm>
        <a:off x="334717" y="3235060"/>
        <a:ext cx="3971295" cy="825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0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2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34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5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8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6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0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7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5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5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7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17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7F4A8A-7B54-4D8D-933A-8921996A0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CEA552-71F2-2095-CB10-BF09A28FF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8818" y="1076635"/>
            <a:ext cx="6859225" cy="3495365"/>
          </a:xfrm>
        </p:spPr>
        <p:txBody>
          <a:bodyPr anchor="t">
            <a:normAutofit/>
          </a:bodyPr>
          <a:lstStyle/>
          <a:p>
            <a:r>
              <a:rPr lang="en-US" sz="6200" dirty="0"/>
              <a:t>P1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3F1F9-7862-8B6F-A8AF-2065B02C5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572000"/>
            <a:ext cx="5732851" cy="1268361"/>
          </a:xfrm>
        </p:spPr>
        <p:txBody>
          <a:bodyPr anchor="b">
            <a:normAutofit/>
          </a:bodyPr>
          <a:lstStyle/>
          <a:p>
            <a:r>
              <a:rPr lang="en-US" dirty="0"/>
              <a:t>Gabriel Klein – {</a:t>
            </a:r>
            <a:r>
              <a:rPr lang="en-US" dirty="0" err="1"/>
              <a:t>github</a:t>
            </a:r>
            <a:r>
              <a:rPr lang="en-US" dirty="0"/>
              <a:t> link}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7120"/>
            <a:ext cx="804195" cy="0"/>
          </a:xfrm>
          <a:prstGeom prst="line">
            <a:avLst/>
          </a:prstGeom>
          <a:ln w="1238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dna strand with many lines and dots&#10;&#10;Description automatically generated with medium confidence">
            <a:extLst>
              <a:ext uri="{FF2B5EF4-FFF2-40B4-BE49-F238E27FC236}">
                <a16:creationId xmlns:a16="http://schemas.microsoft.com/office/drawing/2014/main" id="{B793C599-97DF-62B5-288A-A3ED66EEE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976" r="-2" b="-2"/>
          <a:stretch/>
        </p:blipFill>
        <p:spPr>
          <a:xfrm>
            <a:off x="8532727" y="1"/>
            <a:ext cx="365927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2145F0-5149-412D-9A3F-1E3051B3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FBA18-5FAD-3ED9-34DE-A0A3479FC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79"/>
            <a:ext cx="10529560" cy="1225587"/>
          </a:xfrm>
        </p:spPr>
        <p:txBody>
          <a:bodyPr>
            <a:normAutofit/>
          </a:bodyPr>
          <a:lstStyle/>
          <a:p>
            <a:r>
              <a:rPr lang="en-US" sz="4000"/>
              <a:t>Project Requirements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5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A5D36-1B67-6D9F-4EB3-0A6AF8669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684" y="2455816"/>
            <a:ext cx="5188110" cy="3830683"/>
          </a:xfrm>
        </p:spPr>
        <p:txBody>
          <a:bodyPr anchor="t">
            <a:normAutofit/>
          </a:bodyPr>
          <a:lstStyle/>
          <a:p>
            <a:r>
              <a:rPr lang="en-US" dirty="0"/>
              <a:t>A CLI Python application that models a store, with data stored in a backend database</a:t>
            </a:r>
          </a:p>
          <a:p>
            <a:endParaRPr lang="en-US" dirty="0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8E16876B-A950-FF5C-075C-D69035215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8674" y="2455816"/>
            <a:ext cx="3830684" cy="383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4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2145F0-5149-412D-9A3F-1E3051B3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2F86D-621B-6CA9-174D-700585046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79"/>
            <a:ext cx="10529560" cy="1225587"/>
          </a:xfrm>
        </p:spPr>
        <p:txBody>
          <a:bodyPr>
            <a:normAutofit/>
          </a:bodyPr>
          <a:lstStyle/>
          <a:p>
            <a:r>
              <a:rPr lang="en-US" sz="4000"/>
              <a:t>P1 – Animal House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5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143B-5468-D5F7-22D6-57C27964E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684" y="2455816"/>
            <a:ext cx="5188110" cy="3830683"/>
          </a:xfrm>
        </p:spPr>
        <p:txBody>
          <a:bodyPr anchor="t">
            <a:normAutofit/>
          </a:bodyPr>
          <a:lstStyle/>
          <a:p>
            <a:r>
              <a:rPr lang="en-US" sz="1700" dirty="0"/>
              <a:t>An animal goods store that sells anything animals, from food to toys to animal enclosures</a:t>
            </a:r>
          </a:p>
          <a:p>
            <a:r>
              <a:rPr lang="en-US" sz="1700" dirty="0"/>
              <a:t>A store that keeps track of customer animals and curates the customer’s experience based on the animal’s they own</a:t>
            </a:r>
          </a:p>
          <a:p>
            <a:r>
              <a:rPr lang="en-US" sz="1700" dirty="0"/>
              <a:t>Users can enter the animals they own and are given a list of items to shop for based on those animals</a:t>
            </a:r>
          </a:p>
          <a:p>
            <a:r>
              <a:rPr lang="en-US" sz="1700" dirty="0"/>
              <a:t>Admin users can modify the records of customers as well as modify inventory</a:t>
            </a:r>
          </a:p>
        </p:txBody>
      </p:sp>
      <p:pic>
        <p:nvPicPr>
          <p:cNvPr id="7" name="Graphic 6" descr="Cat">
            <a:extLst>
              <a:ext uri="{FF2B5EF4-FFF2-40B4-BE49-F238E27FC236}">
                <a16:creationId xmlns:a16="http://schemas.microsoft.com/office/drawing/2014/main" id="{C4507196-3546-2763-6EB1-E803B1E15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8674" y="2455816"/>
            <a:ext cx="3830684" cy="383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6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A6A2E0-18A1-4B22-8F61-5E162B674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ED34A-D3C8-91F7-EA05-768F1807C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4"/>
            <a:ext cx="3763693" cy="2338756"/>
          </a:xfrm>
        </p:spPr>
        <p:txBody>
          <a:bodyPr anchor="t">
            <a:normAutofit/>
          </a:bodyPr>
          <a:lstStyle/>
          <a:p>
            <a:r>
              <a:rPr lang="en-US" sz="4000"/>
              <a:t>Tech Stack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5909CB-6CD3-45DF-9920-8D8182485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7244"/>
            <a:ext cx="804195" cy="0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549D35-BCB1-E13C-9C8B-5253339F3D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512410"/>
              </p:ext>
            </p:extLst>
          </p:nvPr>
        </p:nvGraphicFramePr>
        <p:xfrm>
          <a:off x="5524499" y="1006573"/>
          <a:ext cx="5800913" cy="4807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7430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96187D8-B32D-4D1A-8C48-A15933DDC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d panda face">
            <a:extLst>
              <a:ext uri="{FF2B5EF4-FFF2-40B4-BE49-F238E27FC236}">
                <a16:creationId xmlns:a16="http://schemas.microsoft.com/office/drawing/2014/main" id="{B4C10F8D-6086-4AF6-66F4-E81C2061C8F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8731" b="7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019BB32-A409-4C93-9090-8BDDC45E5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657600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445475-7372-A37A-1F46-A118078B7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314" y="1088571"/>
            <a:ext cx="9958356" cy="20509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cap="all" dirty="0">
                <a:solidFill>
                  <a:srgbClr val="FFFFFF"/>
                </a:solidFill>
              </a:rPr>
              <a:t>Demo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97558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4ED70DB-1943-4E5C-A1B6-D49DFE440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677195"/>
            <a:ext cx="12192000" cy="2180805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6300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LightSeedLeftStep">
      <a:dk1>
        <a:srgbClr val="000000"/>
      </a:dk1>
      <a:lt1>
        <a:srgbClr val="FFFFFF"/>
      </a:lt1>
      <a:dk2>
        <a:srgbClr val="3C222C"/>
      </a:dk2>
      <a:lt2>
        <a:srgbClr val="E4E2E8"/>
      </a:lt2>
      <a:accent1>
        <a:srgbClr val="90A953"/>
      </a:accent1>
      <a:accent2>
        <a:srgbClr val="B0A240"/>
      </a:accent2>
      <a:accent3>
        <a:srgbClr val="E28B42"/>
      </a:accent3>
      <a:accent4>
        <a:srgbClr val="E55A54"/>
      </a:accent4>
      <a:accent5>
        <a:srgbClr val="EA739F"/>
      </a:accent5>
      <a:accent6>
        <a:srgbClr val="E554C7"/>
      </a:accent6>
      <a:hlink>
        <a:srgbClr val="7D69AE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112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Neue Haas Grotesk Text Pro</vt:lpstr>
      <vt:lpstr>BjornVTI</vt:lpstr>
      <vt:lpstr>P1 Presentation</vt:lpstr>
      <vt:lpstr>Project Requirements</vt:lpstr>
      <vt:lpstr>P1 – Animal House</vt:lpstr>
      <vt:lpstr>Tech Stack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Klein</dc:creator>
  <cp:lastModifiedBy>Gabriel Klein</cp:lastModifiedBy>
  <cp:revision>2</cp:revision>
  <dcterms:created xsi:type="dcterms:W3CDTF">2024-07-26T13:50:43Z</dcterms:created>
  <dcterms:modified xsi:type="dcterms:W3CDTF">2024-07-26T16:23:25Z</dcterms:modified>
</cp:coreProperties>
</file>