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SzHX2wF+Vv7YSn/BpXDAZ1IEK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517904" y="1517904"/>
            <a:ext cx="9144000" cy="2798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1517904" y="4572000"/>
            <a:ext cx="914400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 rot="5400000">
            <a:off x="4526280" y="-36576"/>
            <a:ext cx="3127248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 rot="5400000">
            <a:off x="7287289" y="2680931"/>
            <a:ext cx="4546786" cy="222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2525788" y="510021"/>
            <a:ext cx="4546786" cy="6562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517904" y="1517904"/>
            <a:ext cx="9144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1517904" y="4572000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517904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6336792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517905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1517904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336792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336792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5330952" y="1517904"/>
            <a:ext cx="5330952" cy="458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/>
          <p:nvPr>
            <p:ph idx="2" type="pic"/>
          </p:nvPr>
        </p:nvSpPr>
        <p:spPr>
          <a:xfrm>
            <a:off x="5349240" y="764032"/>
            <a:ext cx="6089904" cy="53309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b="0" i="1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  <a:defRPr b="0" i="0" sz="4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venir"/>
              <a:buChar char="+"/>
              <a:defRPr b="0" i="0" sz="2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venir"/>
              <a:buNone/>
              <a:defRPr b="0" i="1" sz="1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762000" y="743804"/>
            <a:ext cx="4102609" cy="3793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lang="en-US"/>
              <a:t>Kafka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62000" y="4691564"/>
            <a:ext cx="4102609" cy="1422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848800</a:t>
            </a:r>
            <a:endParaRPr/>
          </a:p>
        </p:txBody>
      </p:sp>
      <p:pic>
        <p:nvPicPr>
          <p:cNvPr descr="A close-up of a flag&#10;&#10;Description automatically generated with medium confidence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221" t="0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-1" y="142876"/>
            <a:ext cx="12192000" cy="68676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9" name="Google Shape;16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497" y="1401003"/>
            <a:ext cx="7599005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8" name="Google Shape;17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642" y="1401003"/>
            <a:ext cx="7424715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7" name="Google Shape;18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660" y="1401003"/>
            <a:ext cx="8052678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13"/>
          <p:cNvSpPr txBox="1"/>
          <p:nvPr>
            <p:ph type="title"/>
          </p:nvPr>
        </p:nvSpPr>
        <p:spPr>
          <a:xfrm>
            <a:off x="5291667" y="1517904"/>
            <a:ext cx="5370237" cy="2796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t/>
            </a:r>
            <a:endParaRPr sz="6000"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520" y="1087070"/>
            <a:ext cx="9062719" cy="425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6" name="Google Shape;20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218" y="1401003"/>
            <a:ext cx="7707563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9949" y="21864"/>
            <a:ext cx="12192000" cy="68676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883" y="1401003"/>
            <a:ext cx="9302232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81899" y="76198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464" y="1401003"/>
            <a:ext cx="7099070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268" y="1401003"/>
            <a:ext cx="7493463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4" name="Google Shape;12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036" y="1401003"/>
            <a:ext cx="7323927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Google Shape;13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858" y="1401003"/>
            <a:ext cx="8474282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2" name="Google Shape;14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655" y="1401003"/>
            <a:ext cx="8174688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838199" y="8334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731" y="1401003"/>
            <a:ext cx="7290900" cy="40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0" y="0"/>
            <a:ext cx="12192000" cy="6105524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-1" y="-9524"/>
            <a:ext cx="12192000" cy="6867524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68E4AE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761999" y="757238"/>
            <a:ext cx="1066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773" y="1401003"/>
            <a:ext cx="8300452" cy="4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smaticVTI">
  <a:themeElements>
    <a:clrScheme name="AnalogousFromRegularSeedLeftStep">
      <a:dk1>
        <a:srgbClr val="000000"/>
      </a:dk1>
      <a:lt1>
        <a:srgbClr val="FFFFFF"/>
      </a:lt1>
      <a:dk2>
        <a:srgbClr val="213A3A"/>
      </a:dk2>
      <a:lt2>
        <a:srgbClr val="E8E4E2"/>
      </a:lt2>
      <a:accent1>
        <a:srgbClr val="299BE7"/>
      </a:accent1>
      <a:accent2>
        <a:srgbClr val="13B3B0"/>
      </a:accent2>
      <a:accent3>
        <a:srgbClr val="21B876"/>
      </a:accent3>
      <a:accent4>
        <a:srgbClr val="14BC2D"/>
      </a:accent4>
      <a:accent5>
        <a:srgbClr val="4AB921"/>
      </a:accent5>
      <a:accent6>
        <a:srgbClr val="7FB113"/>
      </a:accent6>
      <a:hlink>
        <a:srgbClr val="BC703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2021-05-24T19:16:32Z</dcterms:created>
  <dc:creator>Jismi Mary</dc:creator>
</cp:coreProperties>
</file>