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resilient-distributed-datasets-rd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6AE03-F594-4817-A45F-4DE1112F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Spark Streaming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97C2-6FEF-44A8-8E1C-9112AE16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00BBD-BBAF-49B6-87CF-E95B81F1F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r="17137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ark Streaming">
            <a:extLst>
              <a:ext uri="{FF2B5EF4-FFF2-40B4-BE49-F238E27FC236}">
                <a16:creationId xmlns:a16="http://schemas.microsoft.com/office/drawing/2014/main" id="{565E58FB-2E5B-483F-B227-11DF74738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532481"/>
            <a:ext cx="10233744" cy="3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ark Streaming">
            <a:extLst>
              <a:ext uri="{FF2B5EF4-FFF2-40B4-BE49-F238E27FC236}">
                <a16:creationId xmlns:a16="http://schemas.microsoft.com/office/drawing/2014/main" id="{7671E254-3313-4615-A445-A29708992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875" y="2365645"/>
            <a:ext cx="9558251" cy="212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A5DD3-5DEC-4446-81D5-03A69F0C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0" y="-1033284"/>
            <a:ext cx="1062181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te the final stream of results in batches.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  </a:t>
            </a:r>
            <a:r>
              <a:rPr kumimoji="0" lang="en-US" altLang="en-US" sz="143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          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8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78E9E433-6148-4448-B287-E025FBBD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0" r="945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363F8-4C6C-46C3-A68E-45E9FB31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843-130F-45C9-82B8-2B040304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i="0" dirty="0">
                <a:effectLst/>
                <a:latin typeface="-apple-system"/>
              </a:rPr>
              <a:t>Discretized Streams (</a:t>
            </a:r>
            <a:r>
              <a:rPr lang="en-US" sz="1500" b="1" i="0" dirty="0" err="1">
                <a:effectLst/>
                <a:latin typeface="-apple-system"/>
              </a:rPr>
              <a:t>DStreams</a:t>
            </a:r>
            <a:r>
              <a:rPr lang="en-US" sz="1500" b="1" i="0" dirty="0">
                <a:effectLst/>
                <a:latin typeface="-apple-system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500" b="1" i="0" dirty="0">
                <a:effectLst/>
                <a:latin typeface="-apple-system"/>
              </a:rPr>
              <a:t>Discretized Stream</a:t>
            </a:r>
            <a:r>
              <a:rPr lang="en-US" sz="1500" b="0" i="0" dirty="0">
                <a:effectLst/>
                <a:latin typeface="-apple-system"/>
              </a:rPr>
              <a:t> or </a:t>
            </a:r>
            <a:r>
              <a:rPr lang="en-US" sz="1500" b="1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 is the basic abstraction provided by Spark Streaming. It represents a continuous stream of data, either the input data stream received from source, or the processed data stream generated by transforming the input stream. Internally,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is represented by a continuous series of RDDs, which is Spark’s abstraction of an immutable, distributed dataset (see </a:t>
            </a:r>
            <a:r>
              <a:rPr lang="en-US" sz="1500" b="0" i="0" u="none" strike="noStrike" dirty="0">
                <a:effectLst/>
                <a:latin typeface="-apple-system"/>
                <a:hlinkClick r:id="rId3"/>
              </a:rPr>
              <a:t>Spark Programming Guide</a:t>
            </a:r>
            <a:r>
              <a:rPr lang="en-US" sz="1500" b="0" i="0" dirty="0">
                <a:effectLst/>
                <a:latin typeface="-apple-system"/>
              </a:rPr>
              <a:t> for more details). Each RDD in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contains data from a certain interval, as shown in the following figure.</a:t>
            </a:r>
          </a:p>
          <a:p>
            <a:pPr>
              <a:lnSpc>
                <a:spcPct val="130000"/>
              </a:lnSpc>
            </a:pPr>
            <a:endParaRPr lang="en-IN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park Streaming">
            <a:extLst>
              <a:ext uri="{FF2B5EF4-FFF2-40B4-BE49-F238E27FC236}">
                <a16:creationId xmlns:a16="http://schemas.microsoft.com/office/drawing/2014/main" id="{55EDFB4B-A409-4759-BA26-BC3DA8BA4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875" y="2377594"/>
            <a:ext cx="9558251" cy="210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4A794-D6AC-4CF6-8E85-FC663663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2" y="-1033284"/>
            <a:ext cx="1103699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 figure.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  </a:t>
            </a:r>
            <a:r>
              <a:rPr kumimoji="0" lang="en-US" altLang="en-US" sz="143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           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8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park Streaming">
            <a:extLst>
              <a:ext uri="{FF2B5EF4-FFF2-40B4-BE49-F238E27FC236}">
                <a16:creationId xmlns:a16="http://schemas.microsoft.com/office/drawing/2014/main" id="{1DA92232-997D-4E25-8817-FD66FC7D3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622027"/>
            <a:ext cx="10233744" cy="36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3C3175-884A-408B-851F-7FD9940A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23" y="-1718087"/>
            <a:ext cx="11014554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 figure.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  </a:t>
            </a:r>
            <a:r>
              <a:rPr kumimoji="0" lang="en-US" altLang="en-US" sz="23200" b="0" i="0" u="none" strike="noStrike" cap="none" normalizeH="0" baseline="0">
                <a:ln>
                  <a:noFill/>
                </a:ln>
                <a:solidFill>
                  <a:srgbClr val="1D1F22"/>
                </a:solidFill>
                <a:effectLst/>
                <a:latin typeface="-apple-system"/>
              </a:rPr>
              <a:t> 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242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-apple-system</vt:lpstr>
      <vt:lpstr>Arial</vt:lpstr>
      <vt:lpstr>Corbel</vt:lpstr>
      <vt:lpstr>ShojiVTI</vt:lpstr>
      <vt:lpstr>Spark 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Jismi Mary</dc:creator>
  <cp:lastModifiedBy>Jismi Mary</cp:lastModifiedBy>
  <cp:revision>1</cp:revision>
  <dcterms:created xsi:type="dcterms:W3CDTF">2021-05-24T08:40:02Z</dcterms:created>
  <dcterms:modified xsi:type="dcterms:W3CDTF">2021-05-24T13:48:20Z</dcterms:modified>
</cp:coreProperties>
</file>